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94" r:id="rId4"/>
    <p:sldId id="296" r:id="rId5"/>
    <p:sldId id="295" r:id="rId6"/>
    <p:sldId id="297" r:id="rId7"/>
    <p:sldId id="298" r:id="rId8"/>
    <p:sldId id="299" r:id="rId9"/>
    <p:sldId id="257" r:id="rId10"/>
    <p:sldId id="259" r:id="rId11"/>
    <p:sldId id="300" r:id="rId12"/>
    <p:sldId id="301" r:id="rId13"/>
    <p:sldId id="302" r:id="rId14"/>
    <p:sldId id="304" r:id="rId15"/>
    <p:sldId id="303" r:id="rId16"/>
    <p:sldId id="305" r:id="rId17"/>
    <p:sldId id="307" r:id="rId18"/>
    <p:sldId id="306" r:id="rId19"/>
    <p:sldId id="308" r:id="rId20"/>
    <p:sldId id="309" r:id="rId21"/>
    <p:sldId id="310" r:id="rId22"/>
    <p:sldId id="311" r:id="rId23"/>
  </p:sldIdLst>
  <p:sldSz cx="9906000" cy="6858000" type="A4"/>
  <p:notesSz cx="6858000" cy="9144000"/>
  <p:embeddedFontLst>
    <p:embeddedFont>
      <p:font typeface="Cambria Math" panose="02040503050406030204" pitchFamily="18" charset="0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094"/>
    <a:srgbClr val="ECEAE6"/>
    <a:srgbClr val="0A4D9B"/>
    <a:srgbClr val="CADD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14E523-FCFB-45F9-B4E3-468E60DE224D}" v="2942" dt="2024-05-19T11:17:46.0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2" d="100"/>
          <a:sy n="152" d="100"/>
        </p:scale>
        <p:origin x="1696" y="10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zz Flair" userId="af38644466e90d59" providerId="LiveId" clId="{0814E523-FCFB-45F9-B4E3-468E60DE224D}"/>
    <pc:docChg chg="undo redo custSel addSld delSld modSld sldOrd">
      <pc:chgData name="Sizz Flair" userId="af38644466e90d59" providerId="LiveId" clId="{0814E523-FCFB-45F9-B4E3-468E60DE224D}" dt="2024-05-19T11:50:47.142" v="9867" actId="47"/>
      <pc:docMkLst>
        <pc:docMk/>
      </pc:docMkLst>
      <pc:sldChg chg="modSp mod">
        <pc:chgData name="Sizz Flair" userId="af38644466e90d59" providerId="LiveId" clId="{0814E523-FCFB-45F9-B4E3-468E60DE224D}" dt="2024-05-19T06:55:25.841" v="3" actId="20577"/>
        <pc:sldMkLst>
          <pc:docMk/>
          <pc:sldMk cId="3047199212" sldId="256"/>
        </pc:sldMkLst>
        <pc:spChg chg="mod">
          <ac:chgData name="Sizz Flair" userId="af38644466e90d59" providerId="LiveId" clId="{0814E523-FCFB-45F9-B4E3-468E60DE224D}" dt="2024-05-19T06:55:25.841" v="3" actId="20577"/>
          <ac:spMkLst>
            <pc:docMk/>
            <pc:sldMk cId="3047199212" sldId="256"/>
            <ac:spMk id="14" creationId="{00000000-0000-0000-0000-000000000000}"/>
          </ac:spMkLst>
        </pc:spChg>
      </pc:sldChg>
      <pc:sldChg chg="modSp mod">
        <pc:chgData name="Sizz Flair" userId="af38644466e90d59" providerId="LiveId" clId="{0814E523-FCFB-45F9-B4E3-468E60DE224D}" dt="2024-05-19T10:00:50.422" v="3072" actId="1076"/>
        <pc:sldMkLst>
          <pc:docMk/>
          <pc:sldMk cId="2652781038" sldId="257"/>
        </pc:sldMkLst>
        <pc:spChg chg="mod">
          <ac:chgData name="Sizz Flair" userId="af38644466e90d59" providerId="LiveId" clId="{0814E523-FCFB-45F9-B4E3-468E60DE224D}" dt="2024-05-19T10:00:50.422" v="3072" actId="1076"/>
          <ac:spMkLst>
            <pc:docMk/>
            <pc:sldMk cId="2652781038" sldId="257"/>
            <ac:spMk id="36" creationId="{00000000-0000-0000-0000-000000000000}"/>
          </ac:spMkLst>
        </pc:spChg>
      </pc:sldChg>
      <pc:sldChg chg="modSp mod">
        <pc:chgData name="Sizz Flair" userId="af38644466e90d59" providerId="LiveId" clId="{0814E523-FCFB-45F9-B4E3-468E60DE224D}" dt="2024-05-19T06:58:06.834" v="144" actId="20577"/>
        <pc:sldMkLst>
          <pc:docMk/>
          <pc:sldMk cId="2989751897" sldId="258"/>
        </pc:sldMkLst>
        <pc:spChg chg="mod">
          <ac:chgData name="Sizz Flair" userId="af38644466e90d59" providerId="LiveId" clId="{0814E523-FCFB-45F9-B4E3-468E60DE224D}" dt="2024-05-19T06:58:06.834" v="144" actId="20577"/>
          <ac:spMkLst>
            <pc:docMk/>
            <pc:sldMk cId="2989751897" sldId="258"/>
            <ac:spMk id="29" creationId="{00000000-0000-0000-0000-000000000000}"/>
          </ac:spMkLst>
        </pc:spChg>
      </pc:sldChg>
      <pc:sldChg chg="addSp delSp modSp mod">
        <pc:chgData name="Sizz Flair" userId="af38644466e90d59" providerId="LiveId" clId="{0814E523-FCFB-45F9-B4E3-468E60DE224D}" dt="2024-05-19T10:06:11.329" v="3281"/>
        <pc:sldMkLst>
          <pc:docMk/>
          <pc:sldMk cId="3737701246" sldId="259"/>
        </pc:sldMkLst>
        <pc:spChg chg="add del mod">
          <ac:chgData name="Sizz Flair" userId="af38644466e90d59" providerId="LiveId" clId="{0814E523-FCFB-45F9-B4E3-468E60DE224D}" dt="2024-05-19T10:05:47.763" v="3280" actId="1076"/>
          <ac:spMkLst>
            <pc:docMk/>
            <pc:sldMk cId="3737701246" sldId="259"/>
            <ac:spMk id="4" creationId="{11D52C37-4152-B3BA-155E-2AB78D1CF0AD}"/>
          </ac:spMkLst>
        </pc:spChg>
        <pc:spChg chg="add mod">
          <ac:chgData name="Sizz Flair" userId="af38644466e90d59" providerId="LiveId" clId="{0814E523-FCFB-45F9-B4E3-468E60DE224D}" dt="2024-05-19T10:06:11.329" v="3281"/>
          <ac:spMkLst>
            <pc:docMk/>
            <pc:sldMk cId="3737701246" sldId="259"/>
            <ac:spMk id="9" creationId="{55945EA2-154C-F54B-A1E8-8CB48614D782}"/>
          </ac:spMkLst>
        </pc:spChg>
        <pc:spChg chg="mod">
          <ac:chgData name="Sizz Flair" userId="af38644466e90d59" providerId="LiveId" clId="{0814E523-FCFB-45F9-B4E3-468E60DE224D}" dt="2024-05-19T10:00:59.436" v="3077" actId="20577"/>
          <ac:spMkLst>
            <pc:docMk/>
            <pc:sldMk cId="3737701246" sldId="259"/>
            <ac:spMk id="33" creationId="{00000000-0000-0000-0000-000000000000}"/>
          </ac:spMkLst>
        </pc:spChg>
        <pc:picChg chg="del">
          <ac:chgData name="Sizz Flair" userId="af38644466e90d59" providerId="LiveId" clId="{0814E523-FCFB-45F9-B4E3-468E60DE224D}" dt="2024-05-19T10:02:54.967" v="3078" actId="478"/>
          <ac:picMkLst>
            <pc:docMk/>
            <pc:sldMk cId="3737701246" sldId="259"/>
            <ac:picMk id="3" creationId="{FD8DB8D8-4456-3D6B-E0C5-DAA41110B4A3}"/>
          </ac:picMkLst>
        </pc:picChg>
        <pc:picChg chg="add del">
          <ac:chgData name="Sizz Flair" userId="af38644466e90d59" providerId="LiveId" clId="{0814E523-FCFB-45F9-B4E3-468E60DE224D}" dt="2024-05-19T10:05:28.433" v="3276" actId="478"/>
          <ac:picMkLst>
            <pc:docMk/>
            <pc:sldMk cId="3737701246" sldId="259"/>
            <ac:picMk id="6" creationId="{A30172A0-68F9-58C9-4CF7-A07FCA1F7665}"/>
          </ac:picMkLst>
        </pc:picChg>
        <pc:picChg chg="add mod">
          <ac:chgData name="Sizz Flair" userId="af38644466e90d59" providerId="LiveId" clId="{0814E523-FCFB-45F9-B4E3-468E60DE224D}" dt="2024-05-19T10:05:39.831" v="3278" actId="1076"/>
          <ac:picMkLst>
            <pc:docMk/>
            <pc:sldMk cId="3737701246" sldId="259"/>
            <ac:picMk id="8" creationId="{A040B521-C772-7411-82B6-6713316ABAF7}"/>
          </ac:picMkLst>
        </pc:picChg>
      </pc:sldChg>
      <pc:sldChg chg="del">
        <pc:chgData name="Sizz Flair" userId="af38644466e90d59" providerId="LiveId" clId="{0814E523-FCFB-45F9-B4E3-468E60DE224D}" dt="2024-05-19T11:33:15.333" v="8741" actId="47"/>
        <pc:sldMkLst>
          <pc:docMk/>
          <pc:sldMk cId="3137714587" sldId="262"/>
        </pc:sldMkLst>
      </pc:sldChg>
      <pc:sldChg chg="del">
        <pc:chgData name="Sizz Flair" userId="af38644466e90d59" providerId="LiveId" clId="{0814E523-FCFB-45F9-B4E3-468E60DE224D}" dt="2024-05-19T11:33:16.900" v="8742" actId="47"/>
        <pc:sldMkLst>
          <pc:docMk/>
          <pc:sldMk cId="2117770974" sldId="263"/>
        </pc:sldMkLst>
      </pc:sldChg>
      <pc:sldChg chg="del">
        <pc:chgData name="Sizz Flair" userId="af38644466e90d59" providerId="LiveId" clId="{0814E523-FCFB-45F9-B4E3-468E60DE224D}" dt="2024-05-19T11:33:17.442" v="8743" actId="47"/>
        <pc:sldMkLst>
          <pc:docMk/>
          <pc:sldMk cId="1094188899" sldId="265"/>
        </pc:sldMkLst>
      </pc:sldChg>
      <pc:sldChg chg="del">
        <pc:chgData name="Sizz Flair" userId="af38644466e90d59" providerId="LiveId" clId="{0814E523-FCFB-45F9-B4E3-468E60DE224D}" dt="2024-05-19T11:33:17.965" v="8744" actId="47"/>
        <pc:sldMkLst>
          <pc:docMk/>
          <pc:sldMk cId="3218603553" sldId="266"/>
        </pc:sldMkLst>
      </pc:sldChg>
      <pc:sldChg chg="del">
        <pc:chgData name="Sizz Flair" userId="af38644466e90d59" providerId="LiveId" clId="{0814E523-FCFB-45F9-B4E3-468E60DE224D}" dt="2024-05-19T11:33:19.291" v="8746" actId="47"/>
        <pc:sldMkLst>
          <pc:docMk/>
          <pc:sldMk cId="2911714952" sldId="268"/>
        </pc:sldMkLst>
      </pc:sldChg>
      <pc:sldChg chg="del">
        <pc:chgData name="Sizz Flair" userId="af38644466e90d59" providerId="LiveId" clId="{0814E523-FCFB-45F9-B4E3-468E60DE224D}" dt="2024-05-19T11:33:19.674" v="8747" actId="47"/>
        <pc:sldMkLst>
          <pc:docMk/>
          <pc:sldMk cId="3774131392" sldId="269"/>
        </pc:sldMkLst>
      </pc:sldChg>
      <pc:sldChg chg="del">
        <pc:chgData name="Sizz Flair" userId="af38644466e90d59" providerId="LiveId" clId="{0814E523-FCFB-45F9-B4E3-468E60DE224D}" dt="2024-05-19T11:33:18.882" v="8745" actId="47"/>
        <pc:sldMkLst>
          <pc:docMk/>
          <pc:sldMk cId="2292039419" sldId="270"/>
        </pc:sldMkLst>
      </pc:sldChg>
      <pc:sldChg chg="del">
        <pc:chgData name="Sizz Flair" userId="af38644466e90d59" providerId="LiveId" clId="{0814E523-FCFB-45F9-B4E3-468E60DE224D}" dt="2024-05-19T11:33:20.237" v="8748" actId="47"/>
        <pc:sldMkLst>
          <pc:docMk/>
          <pc:sldMk cId="2709148369" sldId="271"/>
        </pc:sldMkLst>
      </pc:sldChg>
      <pc:sldChg chg="del">
        <pc:chgData name="Sizz Flair" userId="af38644466e90d59" providerId="LiveId" clId="{0814E523-FCFB-45F9-B4E3-468E60DE224D}" dt="2024-05-19T11:33:20.466" v="8749" actId="47"/>
        <pc:sldMkLst>
          <pc:docMk/>
          <pc:sldMk cId="2666132005" sldId="272"/>
        </pc:sldMkLst>
      </pc:sldChg>
      <pc:sldChg chg="del">
        <pc:chgData name="Sizz Flair" userId="af38644466e90d59" providerId="LiveId" clId="{0814E523-FCFB-45F9-B4E3-468E60DE224D}" dt="2024-05-19T11:33:20.878" v="8750" actId="47"/>
        <pc:sldMkLst>
          <pc:docMk/>
          <pc:sldMk cId="2829585305" sldId="273"/>
        </pc:sldMkLst>
      </pc:sldChg>
      <pc:sldChg chg="del">
        <pc:chgData name="Sizz Flair" userId="af38644466e90d59" providerId="LiveId" clId="{0814E523-FCFB-45F9-B4E3-468E60DE224D}" dt="2024-05-19T11:33:21.363" v="8751" actId="47"/>
        <pc:sldMkLst>
          <pc:docMk/>
          <pc:sldMk cId="3353576373" sldId="274"/>
        </pc:sldMkLst>
      </pc:sldChg>
      <pc:sldChg chg="del">
        <pc:chgData name="Sizz Flair" userId="af38644466e90d59" providerId="LiveId" clId="{0814E523-FCFB-45F9-B4E3-468E60DE224D}" dt="2024-05-19T11:33:24.949" v="8759" actId="47"/>
        <pc:sldMkLst>
          <pc:docMk/>
          <pc:sldMk cId="3978102970" sldId="276"/>
        </pc:sldMkLst>
      </pc:sldChg>
      <pc:sldChg chg="del">
        <pc:chgData name="Sizz Flair" userId="af38644466e90d59" providerId="LiveId" clId="{0814E523-FCFB-45F9-B4E3-468E60DE224D}" dt="2024-05-19T11:33:25.352" v="8760" actId="47"/>
        <pc:sldMkLst>
          <pc:docMk/>
          <pc:sldMk cId="1505987722" sldId="277"/>
        </pc:sldMkLst>
      </pc:sldChg>
      <pc:sldChg chg="del">
        <pc:chgData name="Sizz Flair" userId="af38644466e90d59" providerId="LiveId" clId="{0814E523-FCFB-45F9-B4E3-468E60DE224D}" dt="2024-05-19T11:33:21.868" v="8752" actId="47"/>
        <pc:sldMkLst>
          <pc:docMk/>
          <pc:sldMk cId="2387758907" sldId="278"/>
        </pc:sldMkLst>
      </pc:sldChg>
      <pc:sldChg chg="del">
        <pc:chgData name="Sizz Flair" userId="af38644466e90d59" providerId="LiveId" clId="{0814E523-FCFB-45F9-B4E3-468E60DE224D}" dt="2024-05-19T11:33:22.240" v="8753" actId="47"/>
        <pc:sldMkLst>
          <pc:docMk/>
          <pc:sldMk cId="2554218477" sldId="279"/>
        </pc:sldMkLst>
      </pc:sldChg>
      <pc:sldChg chg="del">
        <pc:chgData name="Sizz Flair" userId="af38644466e90d59" providerId="LiveId" clId="{0814E523-FCFB-45F9-B4E3-468E60DE224D}" dt="2024-05-19T11:33:22.609" v="8754" actId="47"/>
        <pc:sldMkLst>
          <pc:docMk/>
          <pc:sldMk cId="2718774722" sldId="280"/>
        </pc:sldMkLst>
      </pc:sldChg>
      <pc:sldChg chg="del">
        <pc:chgData name="Sizz Flair" userId="af38644466e90d59" providerId="LiveId" clId="{0814E523-FCFB-45F9-B4E3-468E60DE224D}" dt="2024-05-19T11:33:23.318" v="8756" actId="47"/>
        <pc:sldMkLst>
          <pc:docMk/>
          <pc:sldMk cId="1404165606" sldId="281"/>
        </pc:sldMkLst>
      </pc:sldChg>
      <pc:sldChg chg="del">
        <pc:chgData name="Sizz Flair" userId="af38644466e90d59" providerId="LiveId" clId="{0814E523-FCFB-45F9-B4E3-468E60DE224D}" dt="2024-05-19T11:33:22.967" v="8755" actId="47"/>
        <pc:sldMkLst>
          <pc:docMk/>
          <pc:sldMk cId="1512376766" sldId="282"/>
        </pc:sldMkLst>
      </pc:sldChg>
      <pc:sldChg chg="del">
        <pc:chgData name="Sizz Flair" userId="af38644466e90d59" providerId="LiveId" clId="{0814E523-FCFB-45F9-B4E3-468E60DE224D}" dt="2024-05-19T11:33:23.714" v="8757" actId="47"/>
        <pc:sldMkLst>
          <pc:docMk/>
          <pc:sldMk cId="67294928" sldId="284"/>
        </pc:sldMkLst>
      </pc:sldChg>
      <pc:sldChg chg="del">
        <pc:chgData name="Sizz Flair" userId="af38644466e90d59" providerId="LiveId" clId="{0814E523-FCFB-45F9-B4E3-468E60DE224D}" dt="2024-05-19T11:33:24.105" v="8758" actId="47"/>
        <pc:sldMkLst>
          <pc:docMk/>
          <pc:sldMk cId="2913686394" sldId="285"/>
        </pc:sldMkLst>
      </pc:sldChg>
      <pc:sldChg chg="del">
        <pc:chgData name="Sizz Flair" userId="af38644466e90d59" providerId="LiveId" clId="{0814E523-FCFB-45F9-B4E3-468E60DE224D}" dt="2024-05-19T11:33:26.284" v="8761" actId="47"/>
        <pc:sldMkLst>
          <pc:docMk/>
          <pc:sldMk cId="668357194" sldId="286"/>
        </pc:sldMkLst>
      </pc:sldChg>
      <pc:sldChg chg="del">
        <pc:chgData name="Sizz Flair" userId="af38644466e90d59" providerId="LiveId" clId="{0814E523-FCFB-45F9-B4E3-468E60DE224D}" dt="2024-05-19T11:33:26.778" v="8762" actId="47"/>
        <pc:sldMkLst>
          <pc:docMk/>
          <pc:sldMk cId="1670356142" sldId="288"/>
        </pc:sldMkLst>
      </pc:sldChg>
      <pc:sldChg chg="del">
        <pc:chgData name="Sizz Flair" userId="af38644466e90d59" providerId="LiveId" clId="{0814E523-FCFB-45F9-B4E3-468E60DE224D}" dt="2024-05-19T11:33:27.810" v="8764" actId="47"/>
        <pc:sldMkLst>
          <pc:docMk/>
          <pc:sldMk cId="3632649086" sldId="289"/>
        </pc:sldMkLst>
      </pc:sldChg>
      <pc:sldChg chg="del">
        <pc:chgData name="Sizz Flair" userId="af38644466e90d59" providerId="LiveId" clId="{0814E523-FCFB-45F9-B4E3-468E60DE224D}" dt="2024-05-19T11:33:27.488" v="8763" actId="47"/>
        <pc:sldMkLst>
          <pc:docMk/>
          <pc:sldMk cId="609888004" sldId="290"/>
        </pc:sldMkLst>
      </pc:sldChg>
      <pc:sldChg chg="del">
        <pc:chgData name="Sizz Flair" userId="af38644466e90d59" providerId="LiveId" clId="{0814E523-FCFB-45F9-B4E3-468E60DE224D}" dt="2024-05-19T11:33:28.979" v="8766" actId="47"/>
        <pc:sldMkLst>
          <pc:docMk/>
          <pc:sldMk cId="1405520414" sldId="291"/>
        </pc:sldMkLst>
      </pc:sldChg>
      <pc:sldChg chg="del">
        <pc:chgData name="Sizz Flair" userId="af38644466e90d59" providerId="LiveId" clId="{0814E523-FCFB-45F9-B4E3-468E60DE224D}" dt="2024-05-19T11:33:28.417" v="8765" actId="47"/>
        <pc:sldMkLst>
          <pc:docMk/>
          <pc:sldMk cId="362749629" sldId="292"/>
        </pc:sldMkLst>
      </pc:sldChg>
      <pc:sldChg chg="del">
        <pc:chgData name="Sizz Flair" userId="af38644466e90d59" providerId="LiveId" clId="{0814E523-FCFB-45F9-B4E3-468E60DE224D}" dt="2024-05-19T11:33:29.948" v="8767" actId="47"/>
        <pc:sldMkLst>
          <pc:docMk/>
          <pc:sldMk cId="3696402566" sldId="293"/>
        </pc:sldMkLst>
      </pc:sldChg>
      <pc:sldChg chg="addSp delSp modSp add mod ord">
        <pc:chgData name="Sizz Flair" userId="af38644466e90d59" providerId="LiveId" clId="{0814E523-FCFB-45F9-B4E3-468E60DE224D}" dt="2024-05-19T07:16:06.787" v="436" actId="20577"/>
        <pc:sldMkLst>
          <pc:docMk/>
          <pc:sldMk cId="2735606592" sldId="294"/>
        </pc:sldMkLst>
        <pc:spChg chg="del">
          <ac:chgData name="Sizz Flair" userId="af38644466e90d59" providerId="LiveId" clId="{0814E523-FCFB-45F9-B4E3-468E60DE224D}" dt="2024-05-19T06:58:57.822" v="226" actId="478"/>
          <ac:spMkLst>
            <pc:docMk/>
            <pc:sldMk cId="2735606592" sldId="294"/>
            <ac:spMk id="4" creationId="{11D52C37-4152-B3BA-155E-2AB78D1CF0AD}"/>
          </ac:spMkLst>
        </pc:spChg>
        <pc:spChg chg="add mod">
          <ac:chgData name="Sizz Flair" userId="af38644466e90d59" providerId="LiveId" clId="{0814E523-FCFB-45F9-B4E3-468E60DE224D}" dt="2024-05-19T07:16:06.787" v="436" actId="20577"/>
          <ac:spMkLst>
            <pc:docMk/>
            <pc:sldMk cId="2735606592" sldId="294"/>
            <ac:spMk id="5" creationId="{7615E86E-E727-6190-C04D-7C7F4FADFBD2}"/>
          </ac:spMkLst>
        </pc:spChg>
        <pc:spChg chg="mod">
          <ac:chgData name="Sizz Flair" userId="af38644466e90d59" providerId="LiveId" clId="{0814E523-FCFB-45F9-B4E3-468E60DE224D}" dt="2024-05-19T06:59:17.047" v="233" actId="20577"/>
          <ac:spMkLst>
            <pc:docMk/>
            <pc:sldMk cId="2735606592" sldId="294"/>
            <ac:spMk id="33" creationId="{00000000-0000-0000-0000-000000000000}"/>
          </ac:spMkLst>
        </pc:spChg>
        <pc:picChg chg="del">
          <ac:chgData name="Sizz Flair" userId="af38644466e90d59" providerId="LiveId" clId="{0814E523-FCFB-45F9-B4E3-468E60DE224D}" dt="2024-05-19T06:58:28.061" v="150" actId="478"/>
          <ac:picMkLst>
            <pc:docMk/>
            <pc:sldMk cId="2735606592" sldId="294"/>
            <ac:picMk id="3" creationId="{FD8DB8D8-4456-3D6B-E0C5-DAA41110B4A3}"/>
          </ac:picMkLst>
        </pc:picChg>
      </pc:sldChg>
      <pc:sldChg chg="addSp delSp modSp add mod modClrScheme chgLayout">
        <pc:chgData name="Sizz Flair" userId="af38644466e90d59" providerId="LiveId" clId="{0814E523-FCFB-45F9-B4E3-468E60DE224D}" dt="2024-05-19T07:49:05.282" v="905" actId="20577"/>
        <pc:sldMkLst>
          <pc:docMk/>
          <pc:sldMk cId="460802812" sldId="295"/>
        </pc:sldMkLst>
        <pc:spChg chg="del mod">
          <ac:chgData name="Sizz Flair" userId="af38644466e90d59" providerId="LiveId" clId="{0814E523-FCFB-45F9-B4E3-468E60DE224D}" dt="2024-05-19T07:16:28.316" v="441"/>
          <ac:spMkLst>
            <pc:docMk/>
            <pc:sldMk cId="460802812" sldId="295"/>
            <ac:spMk id="5" creationId="{7615E86E-E727-6190-C04D-7C7F4FADFBD2}"/>
          </ac:spMkLst>
        </pc:spChg>
        <pc:spChg chg="add del mod ord">
          <ac:chgData name="Sizz Flair" userId="af38644466e90d59" providerId="LiveId" clId="{0814E523-FCFB-45F9-B4E3-468E60DE224D}" dt="2024-05-19T07:30:27.039" v="892" actId="700"/>
          <ac:spMkLst>
            <pc:docMk/>
            <pc:sldMk cId="460802812" sldId="295"/>
            <ac:spMk id="8" creationId="{A9E29276-2A85-276B-553F-B99437870720}"/>
          </ac:spMkLst>
        </pc:spChg>
        <pc:spChg chg="add del mod ord">
          <ac:chgData name="Sizz Flair" userId="af38644466e90d59" providerId="LiveId" clId="{0814E523-FCFB-45F9-B4E3-468E60DE224D}" dt="2024-05-19T07:30:27.039" v="892" actId="700"/>
          <ac:spMkLst>
            <pc:docMk/>
            <pc:sldMk cId="460802812" sldId="295"/>
            <ac:spMk id="9" creationId="{1B94C8AF-738A-398B-81D7-749DFBBBB60C}"/>
          </ac:spMkLst>
        </pc:spChg>
        <pc:spChg chg="add mod">
          <ac:chgData name="Sizz Flair" userId="af38644466e90d59" providerId="LiveId" clId="{0814E523-FCFB-45F9-B4E3-468E60DE224D}" dt="2024-05-19T07:30:40.360" v="893"/>
          <ac:spMkLst>
            <pc:docMk/>
            <pc:sldMk cId="460802812" sldId="295"/>
            <ac:spMk id="10" creationId="{8AD73306-5A7A-AE11-B3D9-BA787E9F6038}"/>
          </ac:spMkLst>
        </pc:spChg>
        <pc:spChg chg="mod">
          <ac:chgData name="Sizz Flair" userId="af38644466e90d59" providerId="LiveId" clId="{0814E523-FCFB-45F9-B4E3-468E60DE224D}" dt="2024-05-19T07:49:05.282" v="905" actId="20577"/>
          <ac:spMkLst>
            <pc:docMk/>
            <pc:sldMk cId="460802812" sldId="295"/>
            <ac:spMk id="33" creationId="{00000000-0000-0000-0000-000000000000}"/>
          </ac:spMkLst>
        </pc:spChg>
        <pc:picChg chg="add del mod">
          <ac:chgData name="Sizz Flair" userId="af38644466e90d59" providerId="LiveId" clId="{0814E523-FCFB-45F9-B4E3-468E60DE224D}" dt="2024-05-19T07:29:45.816" v="887" actId="478"/>
          <ac:picMkLst>
            <pc:docMk/>
            <pc:sldMk cId="460802812" sldId="295"/>
            <ac:picMk id="4" creationId="{1988F1D7-6413-9F66-FFDD-09B2C9482493}"/>
          </ac:picMkLst>
        </pc:picChg>
        <pc:picChg chg="add mod">
          <ac:chgData name="Sizz Flair" userId="af38644466e90d59" providerId="LiveId" clId="{0814E523-FCFB-45F9-B4E3-468E60DE224D}" dt="2024-05-19T07:30:15.309" v="890" actId="14100"/>
          <ac:picMkLst>
            <pc:docMk/>
            <pc:sldMk cId="460802812" sldId="295"/>
            <ac:picMk id="7" creationId="{AF6D3251-056A-D42E-9891-BCF942A48BFE}"/>
          </ac:picMkLst>
        </pc:picChg>
      </pc:sldChg>
      <pc:sldChg chg="add del">
        <pc:chgData name="Sizz Flair" userId="af38644466e90d59" providerId="LiveId" clId="{0814E523-FCFB-45F9-B4E3-468E60DE224D}" dt="2024-05-19T07:13:03.315" v="349" actId="47"/>
        <pc:sldMkLst>
          <pc:docMk/>
          <pc:sldMk cId="2888591406" sldId="295"/>
        </pc:sldMkLst>
      </pc:sldChg>
      <pc:sldChg chg="addSp modSp add mod ord">
        <pc:chgData name="Sizz Flair" userId="af38644466e90d59" providerId="LiveId" clId="{0814E523-FCFB-45F9-B4E3-468E60DE224D}" dt="2024-05-19T09:58:19.626" v="3061" actId="113"/>
        <pc:sldMkLst>
          <pc:docMk/>
          <pc:sldMk cId="1248592193" sldId="296"/>
        </pc:sldMkLst>
        <pc:spChg chg="mod">
          <ac:chgData name="Sizz Flair" userId="af38644466e90d59" providerId="LiveId" clId="{0814E523-FCFB-45F9-B4E3-468E60DE224D}" dt="2024-05-19T09:58:19.626" v="3061" actId="113"/>
          <ac:spMkLst>
            <pc:docMk/>
            <pc:sldMk cId="1248592193" sldId="296"/>
            <ac:spMk id="4" creationId="{11D52C37-4152-B3BA-155E-2AB78D1CF0AD}"/>
          </ac:spMkLst>
        </pc:spChg>
        <pc:spChg chg="add mod">
          <ac:chgData name="Sizz Flair" userId="af38644466e90d59" providerId="LiveId" clId="{0814E523-FCFB-45F9-B4E3-468E60DE224D}" dt="2024-05-19T07:23:21.788" v="742"/>
          <ac:spMkLst>
            <pc:docMk/>
            <pc:sldMk cId="1248592193" sldId="296"/>
            <ac:spMk id="5" creationId="{FF603F0F-404C-B11C-BCCE-502BD92D2E57}"/>
          </ac:spMkLst>
        </pc:spChg>
        <pc:spChg chg="mod">
          <ac:chgData name="Sizz Flair" userId="af38644466e90d59" providerId="LiveId" clId="{0814E523-FCFB-45F9-B4E3-468E60DE224D}" dt="2024-05-19T07:29:04.610" v="852" actId="20577"/>
          <ac:spMkLst>
            <pc:docMk/>
            <pc:sldMk cId="1248592193" sldId="296"/>
            <ac:spMk id="33" creationId="{00000000-0000-0000-0000-000000000000}"/>
          </ac:spMkLst>
        </pc:spChg>
      </pc:sldChg>
      <pc:sldChg chg="add del">
        <pc:chgData name="Sizz Flair" userId="af38644466e90d59" providerId="LiveId" clId="{0814E523-FCFB-45F9-B4E3-468E60DE224D}" dt="2024-05-19T07:13:04.158" v="350" actId="47"/>
        <pc:sldMkLst>
          <pc:docMk/>
          <pc:sldMk cId="2482665425" sldId="296"/>
        </pc:sldMkLst>
      </pc:sldChg>
      <pc:sldChg chg="addSp delSp modSp add mod">
        <pc:chgData name="Sizz Flair" userId="af38644466e90d59" providerId="LiveId" clId="{0814E523-FCFB-45F9-B4E3-468E60DE224D}" dt="2024-05-19T08:13:05.731" v="1543" actId="20577"/>
        <pc:sldMkLst>
          <pc:docMk/>
          <pc:sldMk cId="4255927343" sldId="297"/>
        </pc:sldMkLst>
        <pc:spChg chg="add del mod">
          <ac:chgData name="Sizz Flair" userId="af38644466e90d59" providerId="LiveId" clId="{0814E523-FCFB-45F9-B4E3-468E60DE224D}" dt="2024-05-19T07:49:01.532" v="904"/>
          <ac:spMkLst>
            <pc:docMk/>
            <pc:sldMk cId="4255927343" sldId="297"/>
            <ac:spMk id="3" creationId="{6C71022E-67C7-5DA9-DBC8-F18E5A80C9CB}"/>
          </ac:spMkLst>
        </pc:spChg>
        <pc:spChg chg="add mod">
          <ac:chgData name="Sizz Flair" userId="af38644466e90d59" providerId="LiveId" clId="{0814E523-FCFB-45F9-B4E3-468E60DE224D}" dt="2024-05-19T08:03:29.921" v="1228" actId="21"/>
          <ac:spMkLst>
            <pc:docMk/>
            <pc:sldMk cId="4255927343" sldId="297"/>
            <ac:spMk id="4" creationId="{B40217ED-3A3D-9C0C-F03F-B848D8293C8D}"/>
          </ac:spMkLst>
        </pc:spChg>
        <pc:spChg chg="add del mod">
          <ac:chgData name="Sizz Flair" userId="af38644466e90d59" providerId="LiveId" clId="{0814E523-FCFB-45F9-B4E3-468E60DE224D}" dt="2024-05-19T08:05:23.935" v="1251" actId="21"/>
          <ac:spMkLst>
            <pc:docMk/>
            <pc:sldMk cId="4255927343" sldId="297"/>
            <ac:spMk id="6" creationId="{126B7A26-2F1D-7C10-C113-66C6A4BB7CE6}"/>
          </ac:spMkLst>
        </pc:spChg>
        <pc:spChg chg="add mod">
          <ac:chgData name="Sizz Flair" userId="af38644466e90d59" providerId="LiveId" clId="{0814E523-FCFB-45F9-B4E3-468E60DE224D}" dt="2024-05-19T08:06:06.429" v="1257" actId="13822"/>
          <ac:spMkLst>
            <pc:docMk/>
            <pc:sldMk cId="4255927343" sldId="297"/>
            <ac:spMk id="8" creationId="{E7BACB23-7301-C5DB-2F98-99529EB2CC0D}"/>
          </ac:spMkLst>
        </pc:spChg>
        <pc:spChg chg="add mod">
          <ac:chgData name="Sizz Flair" userId="af38644466e90d59" providerId="LiveId" clId="{0814E523-FCFB-45F9-B4E3-468E60DE224D}" dt="2024-05-19T08:06:33.267" v="1276" actId="1076"/>
          <ac:spMkLst>
            <pc:docMk/>
            <pc:sldMk cId="4255927343" sldId="297"/>
            <ac:spMk id="9" creationId="{AC91AD72-246F-D347-05D9-A972C632C9E2}"/>
          </ac:spMkLst>
        </pc:spChg>
        <pc:spChg chg="add mod">
          <ac:chgData name="Sizz Flair" userId="af38644466e90d59" providerId="LiveId" clId="{0814E523-FCFB-45F9-B4E3-468E60DE224D}" dt="2024-05-19T08:07:11.323" v="1288" actId="1076"/>
          <ac:spMkLst>
            <pc:docMk/>
            <pc:sldMk cId="4255927343" sldId="297"/>
            <ac:spMk id="11" creationId="{2C0A2AFA-64AC-689D-F5EE-A8975A519C1B}"/>
          </ac:spMkLst>
        </pc:spChg>
        <pc:spChg chg="add mod">
          <ac:chgData name="Sizz Flair" userId="af38644466e90d59" providerId="LiveId" clId="{0814E523-FCFB-45F9-B4E3-468E60DE224D}" dt="2024-05-19T08:07:55.890" v="1297" actId="1076"/>
          <ac:spMkLst>
            <pc:docMk/>
            <pc:sldMk cId="4255927343" sldId="297"/>
            <ac:spMk id="12" creationId="{AD243B31-9475-4DC7-EE78-B051D38DF3A7}"/>
          </ac:spMkLst>
        </pc:spChg>
        <pc:spChg chg="add mod">
          <ac:chgData name="Sizz Flair" userId="af38644466e90d59" providerId="LiveId" clId="{0814E523-FCFB-45F9-B4E3-468E60DE224D}" dt="2024-05-19T08:13:05.731" v="1543" actId="20577"/>
          <ac:spMkLst>
            <pc:docMk/>
            <pc:sldMk cId="4255927343" sldId="297"/>
            <ac:spMk id="20" creationId="{8EB3CBAD-CE2C-2014-1B88-2625E92C2CC5}"/>
          </ac:spMkLst>
        </pc:spChg>
        <pc:spChg chg="mod">
          <ac:chgData name="Sizz Flair" userId="af38644466e90d59" providerId="LiveId" clId="{0814E523-FCFB-45F9-B4E3-468E60DE224D}" dt="2024-05-19T07:49:09.775" v="910" actId="20577"/>
          <ac:spMkLst>
            <pc:docMk/>
            <pc:sldMk cId="4255927343" sldId="297"/>
            <ac:spMk id="33" creationId="{00000000-0000-0000-0000-000000000000}"/>
          </ac:spMkLst>
        </pc:spChg>
        <pc:picChg chg="mod">
          <ac:chgData name="Sizz Flair" userId="af38644466e90d59" providerId="LiveId" clId="{0814E523-FCFB-45F9-B4E3-468E60DE224D}" dt="2024-05-19T08:03:25.376" v="1227" actId="1076"/>
          <ac:picMkLst>
            <pc:docMk/>
            <pc:sldMk cId="4255927343" sldId="297"/>
            <ac:picMk id="7" creationId="{AF6D3251-056A-D42E-9891-BCF942A48BFE}"/>
          </ac:picMkLst>
        </pc:picChg>
        <pc:cxnChg chg="add mod">
          <ac:chgData name="Sizz Flair" userId="af38644466e90d59" providerId="LiveId" clId="{0814E523-FCFB-45F9-B4E3-468E60DE224D}" dt="2024-05-19T08:08:31.717" v="1304" actId="13822"/>
          <ac:cxnSpMkLst>
            <pc:docMk/>
            <pc:sldMk cId="4255927343" sldId="297"/>
            <ac:cxnSpMk id="14" creationId="{A23BFFF5-BDC7-6230-4068-D3E7298B34BA}"/>
          </ac:cxnSpMkLst>
        </pc:cxnChg>
        <pc:cxnChg chg="add del mod">
          <ac:chgData name="Sizz Flair" userId="af38644466e90d59" providerId="LiveId" clId="{0814E523-FCFB-45F9-B4E3-468E60DE224D}" dt="2024-05-19T08:08:14.989" v="1301" actId="478"/>
          <ac:cxnSpMkLst>
            <pc:docMk/>
            <pc:sldMk cId="4255927343" sldId="297"/>
            <ac:cxnSpMk id="15" creationId="{91D473AA-1A18-CB36-A1E3-5596C57B5B9D}"/>
          </ac:cxnSpMkLst>
        </pc:cxnChg>
        <pc:cxnChg chg="add mod">
          <ac:chgData name="Sizz Flair" userId="af38644466e90d59" providerId="LiveId" clId="{0814E523-FCFB-45F9-B4E3-468E60DE224D}" dt="2024-05-19T08:08:33.928" v="1305" actId="13822"/>
          <ac:cxnSpMkLst>
            <pc:docMk/>
            <pc:sldMk cId="4255927343" sldId="297"/>
            <ac:cxnSpMk id="17" creationId="{434C455A-BCE6-574E-4F0D-810F03C3EA30}"/>
          </ac:cxnSpMkLst>
        </pc:cxnChg>
      </pc:sldChg>
      <pc:sldChg chg="addSp delSp modSp add mod">
        <pc:chgData name="Sizz Flair" userId="af38644466e90d59" providerId="LiveId" clId="{0814E523-FCFB-45F9-B4E3-468E60DE224D}" dt="2024-05-19T09:57:09.693" v="3021" actId="1076"/>
        <pc:sldMkLst>
          <pc:docMk/>
          <pc:sldMk cId="3896747249" sldId="298"/>
        </pc:sldMkLst>
        <pc:spChg chg="del">
          <ac:chgData name="Sizz Flair" userId="af38644466e90d59" providerId="LiveId" clId="{0814E523-FCFB-45F9-B4E3-468E60DE224D}" dt="2024-05-19T08:05:29.146" v="1254" actId="478"/>
          <ac:spMkLst>
            <pc:docMk/>
            <pc:sldMk cId="3896747249" sldId="298"/>
            <ac:spMk id="4" creationId="{B40217ED-3A3D-9C0C-F03F-B848D8293C8D}"/>
          </ac:spMkLst>
        </pc:spChg>
        <pc:spChg chg="add mod">
          <ac:chgData name="Sizz Flair" userId="af38644466e90d59" providerId="LiveId" clId="{0814E523-FCFB-45F9-B4E3-468E60DE224D}" dt="2024-05-19T09:57:09.693" v="3021" actId="1076"/>
          <ac:spMkLst>
            <pc:docMk/>
            <pc:sldMk cId="3896747249" sldId="298"/>
            <ac:spMk id="5" creationId="{44764FE0-1508-9D4C-EE08-A2987AA5053B}"/>
          </ac:spMkLst>
        </pc:spChg>
        <pc:spChg chg="add del mod">
          <ac:chgData name="Sizz Flair" userId="af38644466e90d59" providerId="LiveId" clId="{0814E523-FCFB-45F9-B4E3-468E60DE224D}" dt="2024-05-19T08:22:11.012" v="1567"/>
          <ac:spMkLst>
            <pc:docMk/>
            <pc:sldMk cId="3896747249" sldId="298"/>
            <ac:spMk id="6" creationId="{126B7A26-2F1D-7C10-C113-66C6A4BB7CE6}"/>
          </ac:spMkLst>
        </pc:spChg>
        <pc:spChg chg="add del">
          <ac:chgData name="Sizz Flair" userId="af38644466e90d59" providerId="LiveId" clId="{0814E523-FCFB-45F9-B4E3-468E60DE224D}" dt="2024-05-19T09:12:47.100" v="2161" actId="22"/>
          <ac:spMkLst>
            <pc:docMk/>
            <pc:sldMk cId="3896747249" sldId="298"/>
            <ac:spMk id="9" creationId="{AE4CCD6B-A883-2F87-54B7-61E4C31EDB4C}"/>
          </ac:spMkLst>
        </pc:spChg>
        <pc:spChg chg="mod">
          <ac:chgData name="Sizz Flair" userId="af38644466e90d59" providerId="LiveId" clId="{0814E523-FCFB-45F9-B4E3-468E60DE224D}" dt="2024-05-19T09:12:32.222" v="2159" actId="14100"/>
          <ac:spMkLst>
            <pc:docMk/>
            <pc:sldMk cId="3896747249" sldId="298"/>
            <ac:spMk id="10" creationId="{8AD73306-5A7A-AE11-B3D9-BA787E9F6038}"/>
          </ac:spMkLst>
        </pc:spChg>
        <pc:spChg chg="mod">
          <ac:chgData name="Sizz Flair" userId="af38644466e90d59" providerId="LiveId" clId="{0814E523-FCFB-45F9-B4E3-468E60DE224D}" dt="2024-05-19T08:21:45.765" v="1557" actId="5793"/>
          <ac:spMkLst>
            <pc:docMk/>
            <pc:sldMk cId="3896747249" sldId="298"/>
            <ac:spMk id="33" creationId="{00000000-0000-0000-0000-000000000000}"/>
          </ac:spMkLst>
        </pc:spChg>
        <pc:picChg chg="del">
          <ac:chgData name="Sizz Flair" userId="af38644466e90d59" providerId="LiveId" clId="{0814E523-FCFB-45F9-B4E3-468E60DE224D}" dt="2024-05-19T08:22:11.012" v="1565" actId="478"/>
          <ac:picMkLst>
            <pc:docMk/>
            <pc:sldMk cId="3896747249" sldId="298"/>
            <ac:picMk id="7" creationId="{AF6D3251-056A-D42E-9891-BCF942A48BFE}"/>
          </ac:picMkLst>
        </pc:picChg>
      </pc:sldChg>
      <pc:sldChg chg="modSp add mod">
        <pc:chgData name="Sizz Flair" userId="af38644466e90d59" providerId="LiveId" clId="{0814E523-FCFB-45F9-B4E3-468E60DE224D}" dt="2024-05-19T09:58:58.984" v="3068" actId="20577"/>
        <pc:sldMkLst>
          <pc:docMk/>
          <pc:sldMk cId="801676753" sldId="299"/>
        </pc:sldMkLst>
        <pc:spChg chg="mod">
          <ac:chgData name="Sizz Flair" userId="af38644466e90d59" providerId="LiveId" clId="{0814E523-FCFB-45F9-B4E3-468E60DE224D}" dt="2024-05-19T09:58:58.984" v="3068" actId="20577"/>
          <ac:spMkLst>
            <pc:docMk/>
            <pc:sldMk cId="801676753" sldId="299"/>
            <ac:spMk id="5" creationId="{44764FE0-1508-9D4C-EE08-A2987AA5053B}"/>
          </ac:spMkLst>
        </pc:spChg>
      </pc:sldChg>
      <pc:sldChg chg="delSp modSp add mod">
        <pc:chgData name="Sizz Flair" userId="af38644466e90d59" providerId="LiveId" clId="{0814E523-FCFB-45F9-B4E3-468E60DE224D}" dt="2024-05-19T10:18:02.520" v="4069" actId="2710"/>
        <pc:sldMkLst>
          <pc:docMk/>
          <pc:sldMk cId="1364497618" sldId="300"/>
        </pc:sldMkLst>
        <pc:spChg chg="mod">
          <ac:chgData name="Sizz Flair" userId="af38644466e90d59" providerId="LiveId" clId="{0814E523-FCFB-45F9-B4E3-468E60DE224D}" dt="2024-05-19T10:18:02.520" v="4069" actId="2710"/>
          <ac:spMkLst>
            <pc:docMk/>
            <pc:sldMk cId="1364497618" sldId="300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0:07:00.285" v="3313" actId="20577"/>
          <ac:spMkLst>
            <pc:docMk/>
            <pc:sldMk cId="1364497618" sldId="300"/>
            <ac:spMk id="33" creationId="{00000000-0000-0000-0000-000000000000}"/>
          </ac:spMkLst>
        </pc:spChg>
        <pc:picChg chg="del">
          <ac:chgData name="Sizz Flair" userId="af38644466e90d59" providerId="LiveId" clId="{0814E523-FCFB-45F9-B4E3-468E60DE224D}" dt="2024-05-19T10:07:13.507" v="3314" actId="478"/>
          <ac:picMkLst>
            <pc:docMk/>
            <pc:sldMk cId="1364497618" sldId="300"/>
            <ac:picMk id="8" creationId="{A040B521-C772-7411-82B6-6713316ABAF7}"/>
          </ac:picMkLst>
        </pc:picChg>
      </pc:sldChg>
      <pc:sldChg chg="modSp add mod">
        <pc:chgData name="Sizz Flair" userId="af38644466e90d59" providerId="LiveId" clId="{0814E523-FCFB-45F9-B4E3-468E60DE224D}" dt="2024-05-19T10:43:23.280" v="5463" actId="2711"/>
        <pc:sldMkLst>
          <pc:docMk/>
          <pc:sldMk cId="2241212055" sldId="301"/>
        </pc:sldMkLst>
        <pc:spChg chg="mod">
          <ac:chgData name="Sizz Flair" userId="af38644466e90d59" providerId="LiveId" clId="{0814E523-FCFB-45F9-B4E3-468E60DE224D}" dt="2024-05-19T10:43:23.280" v="5463" actId="2711"/>
          <ac:spMkLst>
            <pc:docMk/>
            <pc:sldMk cId="2241212055" sldId="301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0:18:51.023" v="4131" actId="20577"/>
          <ac:spMkLst>
            <pc:docMk/>
            <pc:sldMk cId="2241212055" sldId="301"/>
            <ac:spMk id="33" creationId="{00000000-0000-0000-0000-000000000000}"/>
          </ac:spMkLst>
        </pc:spChg>
      </pc:sldChg>
      <pc:sldChg chg="modSp add mod ord">
        <pc:chgData name="Sizz Flair" userId="af38644466e90d59" providerId="LiveId" clId="{0814E523-FCFB-45F9-B4E3-468E60DE224D}" dt="2024-05-19T10:53:58.052" v="6155" actId="20577"/>
        <pc:sldMkLst>
          <pc:docMk/>
          <pc:sldMk cId="1800266952" sldId="302"/>
        </pc:sldMkLst>
        <pc:spChg chg="mod">
          <ac:chgData name="Sizz Flair" userId="af38644466e90d59" providerId="LiveId" clId="{0814E523-FCFB-45F9-B4E3-468E60DE224D}" dt="2024-05-19T10:53:58.052" v="6155" actId="20577"/>
          <ac:spMkLst>
            <pc:docMk/>
            <pc:sldMk cId="1800266952" sldId="302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0:44:41.936" v="5473" actId="20577"/>
          <ac:spMkLst>
            <pc:docMk/>
            <pc:sldMk cId="1800266952" sldId="302"/>
            <ac:spMk id="33" creationId="{00000000-0000-0000-0000-000000000000}"/>
          </ac:spMkLst>
        </pc:spChg>
      </pc:sldChg>
      <pc:sldChg chg="modSp add mod">
        <pc:chgData name="Sizz Flair" userId="af38644466e90d59" providerId="LiveId" clId="{0814E523-FCFB-45F9-B4E3-468E60DE224D}" dt="2024-05-19T11:15:16.404" v="7618"/>
        <pc:sldMkLst>
          <pc:docMk/>
          <pc:sldMk cId="346278833" sldId="303"/>
        </pc:sldMkLst>
        <pc:spChg chg="mod">
          <ac:chgData name="Sizz Flair" userId="af38644466e90d59" providerId="LiveId" clId="{0814E523-FCFB-45F9-B4E3-468E60DE224D}" dt="2024-05-19T11:15:16.404" v="7618"/>
          <ac:spMkLst>
            <pc:docMk/>
            <pc:sldMk cId="346278833" sldId="303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1:09:21.440" v="7293" actId="20577"/>
          <ac:spMkLst>
            <pc:docMk/>
            <pc:sldMk cId="346278833" sldId="303"/>
            <ac:spMk id="33" creationId="{00000000-0000-0000-0000-000000000000}"/>
          </ac:spMkLst>
        </pc:spChg>
      </pc:sldChg>
      <pc:sldChg chg="modSp add del mod">
        <pc:chgData name="Sizz Flair" userId="af38644466e90d59" providerId="LiveId" clId="{0814E523-FCFB-45F9-B4E3-468E60DE224D}" dt="2024-05-19T11:13:26.817" v="7596" actId="2890"/>
        <pc:sldMkLst>
          <pc:docMk/>
          <pc:sldMk cId="651884834" sldId="304"/>
        </pc:sldMkLst>
        <pc:spChg chg="mod">
          <ac:chgData name="Sizz Flair" userId="af38644466e90d59" providerId="LiveId" clId="{0814E523-FCFB-45F9-B4E3-468E60DE224D}" dt="2024-05-19T11:13:25.379" v="7595" actId="20577"/>
          <ac:spMkLst>
            <pc:docMk/>
            <pc:sldMk cId="651884834" sldId="304"/>
            <ac:spMk id="33" creationId="{00000000-0000-0000-0000-000000000000}"/>
          </ac:spMkLst>
        </pc:spChg>
      </pc:sldChg>
      <pc:sldChg chg="modSp add mod">
        <pc:chgData name="Sizz Flair" userId="af38644466e90d59" providerId="LiveId" clId="{0814E523-FCFB-45F9-B4E3-468E60DE224D}" dt="2024-05-19T11:21:03.638" v="7861" actId="1076"/>
        <pc:sldMkLst>
          <pc:docMk/>
          <pc:sldMk cId="3660683662" sldId="304"/>
        </pc:sldMkLst>
        <pc:spChg chg="mod">
          <ac:chgData name="Sizz Flair" userId="af38644466e90d59" providerId="LiveId" clId="{0814E523-FCFB-45F9-B4E3-468E60DE224D}" dt="2024-05-19T11:21:03.638" v="7861" actId="1076"/>
          <ac:spMkLst>
            <pc:docMk/>
            <pc:sldMk cId="3660683662" sldId="304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1:16:12.356" v="7627" actId="20577"/>
          <ac:spMkLst>
            <pc:docMk/>
            <pc:sldMk cId="3660683662" sldId="304"/>
            <ac:spMk id="33" creationId="{00000000-0000-0000-0000-000000000000}"/>
          </ac:spMkLst>
        </pc:spChg>
      </pc:sldChg>
      <pc:sldChg chg="modSp add mod">
        <pc:chgData name="Sizz Flair" userId="af38644466e90d59" providerId="LiveId" clId="{0814E523-FCFB-45F9-B4E3-468E60DE224D}" dt="2024-05-19T11:25:00.603" v="8222" actId="20577"/>
        <pc:sldMkLst>
          <pc:docMk/>
          <pc:sldMk cId="122346299" sldId="305"/>
        </pc:sldMkLst>
        <pc:spChg chg="mod">
          <ac:chgData name="Sizz Flair" userId="af38644466e90d59" providerId="LiveId" clId="{0814E523-FCFB-45F9-B4E3-468E60DE224D}" dt="2024-05-19T11:25:00.603" v="8222" actId="20577"/>
          <ac:spMkLst>
            <pc:docMk/>
            <pc:sldMk cId="122346299" sldId="305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1:21:41.549" v="7903" actId="20577"/>
          <ac:spMkLst>
            <pc:docMk/>
            <pc:sldMk cId="122346299" sldId="305"/>
            <ac:spMk id="33" creationId="{00000000-0000-0000-0000-000000000000}"/>
          </ac:spMkLst>
        </pc:spChg>
      </pc:sldChg>
      <pc:sldChg chg="modSp add mod">
        <pc:chgData name="Sizz Flair" userId="af38644466e90d59" providerId="LiveId" clId="{0814E523-FCFB-45F9-B4E3-468E60DE224D}" dt="2024-05-19T11:31:17.964" v="8547" actId="20577"/>
        <pc:sldMkLst>
          <pc:docMk/>
          <pc:sldMk cId="1686473411" sldId="306"/>
        </pc:sldMkLst>
        <pc:spChg chg="mod">
          <ac:chgData name="Sizz Flair" userId="af38644466e90d59" providerId="LiveId" clId="{0814E523-FCFB-45F9-B4E3-468E60DE224D}" dt="2024-05-19T11:31:17.964" v="8547" actId="20577"/>
          <ac:spMkLst>
            <pc:docMk/>
            <pc:sldMk cId="1686473411" sldId="306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1:27:11.806" v="8289" actId="20577"/>
          <ac:spMkLst>
            <pc:docMk/>
            <pc:sldMk cId="1686473411" sldId="306"/>
            <ac:spMk id="33" creationId="{00000000-0000-0000-0000-000000000000}"/>
          </ac:spMkLst>
        </pc:spChg>
      </pc:sldChg>
      <pc:sldChg chg="modSp add mod ord">
        <pc:chgData name="Sizz Flair" userId="af38644466e90d59" providerId="LiveId" clId="{0814E523-FCFB-45F9-B4E3-468E60DE224D}" dt="2024-05-19T11:25:55.204" v="8245" actId="20577"/>
        <pc:sldMkLst>
          <pc:docMk/>
          <pc:sldMk cId="2656160105" sldId="307"/>
        </pc:sldMkLst>
        <pc:spChg chg="mod">
          <ac:chgData name="Sizz Flair" userId="af38644466e90d59" providerId="LiveId" clId="{0814E523-FCFB-45F9-B4E3-468E60DE224D}" dt="2024-05-19T11:25:55.204" v="8245" actId="20577"/>
          <ac:spMkLst>
            <pc:docMk/>
            <pc:sldMk cId="2656160105" sldId="307"/>
            <ac:spMk id="36" creationId="{00000000-0000-0000-0000-000000000000}"/>
          </ac:spMkLst>
        </pc:spChg>
      </pc:sldChg>
      <pc:sldChg chg="modSp add mod ord">
        <pc:chgData name="Sizz Flair" userId="af38644466e90d59" providerId="LiveId" clId="{0814E523-FCFB-45F9-B4E3-468E60DE224D}" dt="2024-05-19T11:32:03.296" v="8577" actId="20577"/>
        <pc:sldMkLst>
          <pc:docMk/>
          <pc:sldMk cId="2803591648" sldId="308"/>
        </pc:sldMkLst>
        <pc:spChg chg="mod">
          <ac:chgData name="Sizz Flair" userId="af38644466e90d59" providerId="LiveId" clId="{0814E523-FCFB-45F9-B4E3-468E60DE224D}" dt="2024-05-19T11:32:03.296" v="8577" actId="20577"/>
          <ac:spMkLst>
            <pc:docMk/>
            <pc:sldMk cId="2803591648" sldId="308"/>
            <ac:spMk id="36" creationId="{00000000-0000-0000-0000-000000000000}"/>
          </ac:spMkLst>
        </pc:spChg>
      </pc:sldChg>
      <pc:sldChg chg="modSp add mod ord">
        <pc:chgData name="Sizz Flair" userId="af38644466e90d59" providerId="LiveId" clId="{0814E523-FCFB-45F9-B4E3-468E60DE224D}" dt="2024-05-19T11:35:28.538" v="8862" actId="20577"/>
        <pc:sldMkLst>
          <pc:docMk/>
          <pc:sldMk cId="2278092203" sldId="309"/>
        </pc:sldMkLst>
        <pc:spChg chg="mod">
          <ac:chgData name="Sizz Flair" userId="af38644466e90d59" providerId="LiveId" clId="{0814E523-FCFB-45F9-B4E3-468E60DE224D}" dt="2024-05-19T11:35:28.538" v="8862" actId="20577"/>
          <ac:spMkLst>
            <pc:docMk/>
            <pc:sldMk cId="2278092203" sldId="309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1:34:16.874" v="8789" actId="20577"/>
          <ac:spMkLst>
            <pc:docMk/>
            <pc:sldMk cId="2278092203" sldId="309"/>
            <ac:spMk id="33" creationId="{00000000-0000-0000-0000-000000000000}"/>
          </ac:spMkLst>
        </pc:spChg>
      </pc:sldChg>
      <pc:sldChg chg="addSp delSp modSp add mod">
        <pc:chgData name="Sizz Flair" userId="af38644466e90d59" providerId="LiveId" clId="{0814E523-FCFB-45F9-B4E3-468E60DE224D}" dt="2024-05-19T11:45:07.363" v="9639" actId="20577"/>
        <pc:sldMkLst>
          <pc:docMk/>
          <pc:sldMk cId="1245392579" sldId="310"/>
        </pc:sldMkLst>
        <pc:spChg chg="add del mod">
          <ac:chgData name="Sizz Flair" userId="af38644466e90d59" providerId="LiveId" clId="{0814E523-FCFB-45F9-B4E3-468E60DE224D}" dt="2024-05-19T11:43:48.514" v="9597"/>
          <ac:spMkLst>
            <pc:docMk/>
            <pc:sldMk cId="1245392579" sldId="310"/>
            <ac:spMk id="3" creationId="{11D52C37-4152-B3BA-155E-2AB78D1CF0AD}"/>
          </ac:spMkLst>
        </pc:spChg>
        <pc:spChg chg="mod">
          <ac:chgData name="Sizz Flair" userId="af38644466e90d59" providerId="LiveId" clId="{0814E523-FCFB-45F9-B4E3-468E60DE224D}" dt="2024-05-19T11:45:07.363" v="9639" actId="20577"/>
          <ac:spMkLst>
            <pc:docMk/>
            <pc:sldMk cId="1245392579" sldId="310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1:44:19.065" v="9617" actId="20577"/>
          <ac:spMkLst>
            <pc:docMk/>
            <pc:sldMk cId="1245392579" sldId="310"/>
            <ac:spMk id="33" creationId="{00000000-0000-0000-0000-000000000000}"/>
          </ac:spMkLst>
        </pc:spChg>
      </pc:sldChg>
      <pc:sldChg chg="addSp delSp modSp add mod">
        <pc:chgData name="Sizz Flair" userId="af38644466e90d59" providerId="LiveId" clId="{0814E523-FCFB-45F9-B4E3-468E60DE224D}" dt="2024-05-19T11:50:04.773" v="9849" actId="1076"/>
        <pc:sldMkLst>
          <pc:docMk/>
          <pc:sldMk cId="3117375471" sldId="311"/>
        </pc:sldMkLst>
        <pc:spChg chg="add mod">
          <ac:chgData name="Sizz Flair" userId="af38644466e90d59" providerId="LiveId" clId="{0814E523-FCFB-45F9-B4E3-468E60DE224D}" dt="2024-05-19T11:49:44.797" v="9845" actId="20577"/>
          <ac:spMkLst>
            <pc:docMk/>
            <pc:sldMk cId="3117375471" sldId="311"/>
            <ac:spMk id="3" creationId="{93CD9A68-F968-1A93-BC04-C314B24EC333}"/>
          </ac:spMkLst>
        </pc:spChg>
        <pc:spChg chg="del mod">
          <ac:chgData name="Sizz Flair" userId="af38644466e90d59" providerId="LiveId" clId="{0814E523-FCFB-45F9-B4E3-468E60DE224D}" dt="2024-05-19T11:43:36.461" v="9589" actId="21"/>
          <ac:spMkLst>
            <pc:docMk/>
            <pc:sldMk cId="3117375471" sldId="311"/>
            <ac:spMk id="4" creationId="{11D52C37-4152-B3BA-155E-2AB78D1CF0AD}"/>
          </ac:spMkLst>
        </pc:spChg>
        <pc:spChg chg="mod">
          <ac:chgData name="Sizz Flair" userId="af38644466e90d59" providerId="LiveId" clId="{0814E523-FCFB-45F9-B4E3-468E60DE224D}" dt="2024-05-19T11:44:34.707" v="9634" actId="20577"/>
          <ac:spMkLst>
            <pc:docMk/>
            <pc:sldMk cId="3117375471" sldId="311"/>
            <ac:spMk id="33" creationId="{00000000-0000-0000-0000-000000000000}"/>
          </ac:spMkLst>
        </pc:spChg>
        <pc:picChg chg="add mod">
          <ac:chgData name="Sizz Flair" userId="af38644466e90d59" providerId="LiveId" clId="{0814E523-FCFB-45F9-B4E3-468E60DE224D}" dt="2024-05-19T11:50:04.773" v="9849" actId="1076"/>
          <ac:picMkLst>
            <pc:docMk/>
            <pc:sldMk cId="3117375471" sldId="311"/>
            <ac:picMk id="5" creationId="{5312E625-7763-9895-F6A3-04059E20803A}"/>
          </ac:picMkLst>
        </pc:picChg>
      </pc:sldChg>
      <pc:sldChg chg="delSp modSp add del mod">
        <pc:chgData name="Sizz Flair" userId="af38644466e90d59" providerId="LiveId" clId="{0814E523-FCFB-45F9-B4E3-468E60DE224D}" dt="2024-05-19T11:50:47.142" v="9867" actId="47"/>
        <pc:sldMkLst>
          <pc:docMk/>
          <pc:sldMk cId="3331582335" sldId="312"/>
        </pc:sldMkLst>
        <pc:spChg chg="mod">
          <ac:chgData name="Sizz Flair" userId="af38644466e90d59" providerId="LiveId" clId="{0814E523-FCFB-45F9-B4E3-468E60DE224D}" dt="2024-05-19T11:50:37.409" v="9866" actId="20577"/>
          <ac:spMkLst>
            <pc:docMk/>
            <pc:sldMk cId="3331582335" sldId="312"/>
            <ac:spMk id="3" creationId="{93CD9A68-F968-1A93-BC04-C314B24EC333}"/>
          </ac:spMkLst>
        </pc:spChg>
        <pc:picChg chg="del mod">
          <ac:chgData name="Sizz Flair" userId="af38644466e90d59" providerId="LiveId" clId="{0814E523-FCFB-45F9-B4E3-468E60DE224D}" dt="2024-05-19T11:50:30.562" v="9852" actId="478"/>
          <ac:picMkLst>
            <pc:docMk/>
            <pc:sldMk cId="3331582335" sldId="312"/>
            <ac:picMk id="5" creationId="{5312E625-7763-9895-F6A3-04059E20803A}"/>
          </ac:picMkLst>
        </pc:picChg>
      </pc:sldChg>
    </pc:docChg>
  </pc:docChgLst>
  <pc:docChgLst>
    <pc:chgData name="Sizz Flair" userId="af38644466e90d59" providerId="LiveId" clId="{D4806E47-6D68-4646-BB2B-FF0346DEBA0E}"/>
    <pc:docChg chg="undo redo custSel addSld delSld modSld sldOrd">
      <pc:chgData name="Sizz Flair" userId="af38644466e90d59" providerId="LiveId" clId="{D4806E47-6D68-4646-BB2B-FF0346DEBA0E}" dt="2024-05-05T11:07:08.283" v="7593" actId="113"/>
      <pc:docMkLst>
        <pc:docMk/>
      </pc:docMkLst>
      <pc:sldChg chg="addSp delSp modSp mod">
        <pc:chgData name="Sizz Flair" userId="af38644466e90d59" providerId="LiveId" clId="{D4806E47-6D68-4646-BB2B-FF0346DEBA0E}" dt="2024-05-05T10:59:12.087" v="7413" actId="1076"/>
        <pc:sldMkLst>
          <pc:docMk/>
          <pc:sldMk cId="3047199212" sldId="256"/>
        </pc:sldMkLst>
        <pc:spChg chg="add del mod">
          <ac:chgData name="Sizz Flair" userId="af38644466e90d59" providerId="LiveId" clId="{D4806E47-6D68-4646-BB2B-FF0346DEBA0E}" dt="2024-05-05T10:58:49.744" v="7379" actId="478"/>
          <ac:spMkLst>
            <pc:docMk/>
            <pc:sldMk cId="3047199212" sldId="256"/>
            <ac:spMk id="2" creationId="{F6360DC6-D5E9-2A8C-7283-A8D6A0B78332}"/>
          </ac:spMkLst>
        </pc:spChg>
        <pc:spChg chg="add mod">
          <ac:chgData name="Sizz Flair" userId="af38644466e90d59" providerId="LiveId" clId="{D4806E47-6D68-4646-BB2B-FF0346DEBA0E}" dt="2024-05-05T10:59:12.087" v="7413" actId="1076"/>
          <ac:spMkLst>
            <pc:docMk/>
            <pc:sldMk cId="3047199212" sldId="256"/>
            <ac:spMk id="4" creationId="{DFCB16ED-3646-2C8C-1E42-AEC349E377AC}"/>
          </ac:spMkLst>
        </pc:spChg>
        <pc:spChg chg="mod">
          <ac:chgData name="Sizz Flair" userId="af38644466e90d59" providerId="LiveId" clId="{D4806E47-6D68-4646-BB2B-FF0346DEBA0E}" dt="2024-05-04T10:25:53.041" v="94" actId="2711"/>
          <ac:spMkLst>
            <pc:docMk/>
            <pc:sldMk cId="3047199212" sldId="256"/>
            <ac:spMk id="8" creationId="{00000000-0000-0000-0000-000000000000}"/>
          </ac:spMkLst>
        </pc:spChg>
        <pc:spChg chg="mod">
          <ac:chgData name="Sizz Flair" userId="af38644466e90d59" providerId="LiveId" clId="{D4806E47-6D68-4646-BB2B-FF0346DEBA0E}" dt="2024-05-04T10:25:53.041" v="94" actId="2711"/>
          <ac:spMkLst>
            <pc:docMk/>
            <pc:sldMk cId="3047199212" sldId="256"/>
            <ac:spMk id="10" creationId="{00000000-0000-0000-0000-000000000000}"/>
          </ac:spMkLst>
        </pc:spChg>
        <pc:spChg chg="mod">
          <ac:chgData name="Sizz Flair" userId="af38644466e90d59" providerId="LiveId" clId="{D4806E47-6D68-4646-BB2B-FF0346DEBA0E}" dt="2024-05-04T10:25:53.041" v="94" actId="2711"/>
          <ac:spMkLst>
            <pc:docMk/>
            <pc:sldMk cId="3047199212" sldId="256"/>
            <ac:spMk id="14" creationId="{00000000-0000-0000-0000-000000000000}"/>
          </ac:spMkLst>
        </pc:spChg>
        <pc:spChg chg="mod">
          <ac:chgData name="Sizz Flair" userId="af38644466e90d59" providerId="LiveId" clId="{D4806E47-6D68-4646-BB2B-FF0346DEBA0E}" dt="2024-05-04T10:25:53.041" v="94" actId="2711"/>
          <ac:spMkLst>
            <pc:docMk/>
            <pc:sldMk cId="3047199212" sldId="256"/>
            <ac:spMk id="15" creationId="{00000000-0000-0000-0000-000000000000}"/>
          </ac:spMkLst>
        </pc:spChg>
      </pc:sldChg>
      <pc:sldChg chg="modSp mod">
        <pc:chgData name="Sizz Flair" userId="af38644466e90d59" providerId="LiveId" clId="{D4806E47-6D68-4646-BB2B-FF0346DEBA0E}" dt="2024-05-04T10:26:08.841" v="96" actId="2711"/>
        <pc:sldMkLst>
          <pc:docMk/>
          <pc:sldMk cId="2652781038" sldId="257"/>
        </pc:sldMkLst>
        <pc:spChg chg="mod">
          <ac:chgData name="Sizz Flair" userId="af38644466e90d59" providerId="LiveId" clId="{D4806E47-6D68-4646-BB2B-FF0346DEBA0E}" dt="2024-05-04T10:26:08.841" v="96" actId="2711"/>
          <ac:spMkLst>
            <pc:docMk/>
            <pc:sldMk cId="2652781038" sldId="257"/>
            <ac:spMk id="36" creationId="{00000000-0000-0000-0000-000000000000}"/>
          </ac:spMkLst>
        </pc:spChg>
      </pc:sldChg>
      <pc:sldChg chg="modSp mod">
        <pc:chgData name="Sizz Flair" userId="af38644466e90d59" providerId="LiveId" clId="{D4806E47-6D68-4646-BB2B-FF0346DEBA0E}" dt="2024-05-05T10:59:53.794" v="7483" actId="20577"/>
        <pc:sldMkLst>
          <pc:docMk/>
          <pc:sldMk cId="2989751897" sldId="258"/>
        </pc:sldMkLst>
        <pc:spChg chg="mod">
          <ac:chgData name="Sizz Flair" userId="af38644466e90d59" providerId="LiveId" clId="{D4806E47-6D68-4646-BB2B-FF0346DEBA0E}" dt="2024-05-04T10:26:00.916" v="95" actId="2711"/>
          <ac:spMkLst>
            <pc:docMk/>
            <pc:sldMk cId="2989751897" sldId="258"/>
            <ac:spMk id="2" creationId="{00000000-0000-0000-0000-000000000000}"/>
          </ac:spMkLst>
        </pc:spChg>
        <pc:spChg chg="mod">
          <ac:chgData name="Sizz Flair" userId="af38644466e90d59" providerId="LiveId" clId="{D4806E47-6D68-4646-BB2B-FF0346DEBA0E}" dt="2024-05-04T10:26:00.916" v="95" actId="2711"/>
          <ac:spMkLst>
            <pc:docMk/>
            <pc:sldMk cId="2989751897" sldId="258"/>
            <ac:spMk id="5" creationId="{00000000-0000-0000-0000-000000000000}"/>
          </ac:spMkLst>
        </pc:spChg>
        <pc:spChg chg="mod">
          <ac:chgData name="Sizz Flair" userId="af38644466e90d59" providerId="LiveId" clId="{D4806E47-6D68-4646-BB2B-FF0346DEBA0E}" dt="2024-05-05T10:59:53.794" v="7483" actId="20577"/>
          <ac:spMkLst>
            <pc:docMk/>
            <pc:sldMk cId="2989751897" sldId="258"/>
            <ac:spMk id="29" creationId="{00000000-0000-0000-0000-000000000000}"/>
          </ac:spMkLst>
        </pc:spChg>
      </pc:sldChg>
      <pc:sldChg chg="addSp delSp modSp mod">
        <pc:chgData name="Sizz Flair" userId="af38644466e90d59" providerId="LiveId" clId="{D4806E47-6D68-4646-BB2B-FF0346DEBA0E}" dt="2024-05-04T11:02:54.083" v="1380" actId="20577"/>
        <pc:sldMkLst>
          <pc:docMk/>
          <pc:sldMk cId="3737701246" sldId="259"/>
        </pc:sldMkLst>
        <pc:spChg chg="mod">
          <ac:chgData name="Sizz Flair" userId="af38644466e90d59" providerId="LiveId" clId="{D4806E47-6D68-4646-BB2B-FF0346DEBA0E}" dt="2024-05-04T10:26:13.795" v="97" actId="2711"/>
          <ac:spMkLst>
            <pc:docMk/>
            <pc:sldMk cId="3737701246" sldId="259"/>
            <ac:spMk id="4" creationId="{11D52C37-4152-B3BA-155E-2AB78D1CF0AD}"/>
          </ac:spMkLst>
        </pc:spChg>
        <pc:spChg chg="mod">
          <ac:chgData name="Sizz Flair" userId="af38644466e90d59" providerId="LiveId" clId="{D4806E47-6D68-4646-BB2B-FF0346DEBA0E}" dt="2024-05-04T11:02:54.083" v="1380" actId="20577"/>
          <ac:spMkLst>
            <pc:docMk/>
            <pc:sldMk cId="3737701246" sldId="259"/>
            <ac:spMk id="33" creationId="{00000000-0000-0000-0000-000000000000}"/>
          </ac:spMkLst>
        </pc:spChg>
        <pc:picChg chg="add del mod">
          <ac:chgData name="Sizz Flair" userId="af38644466e90d59" providerId="LiveId" clId="{D4806E47-6D68-4646-BB2B-FF0346DEBA0E}" dt="2024-05-04T10:30:19.015" v="103" actId="478"/>
          <ac:picMkLst>
            <pc:docMk/>
            <pc:sldMk cId="3737701246" sldId="259"/>
            <ac:picMk id="6" creationId="{61E04994-BB9E-D3CC-3727-A42FC62C2339}"/>
          </ac:picMkLst>
        </pc:picChg>
      </pc:sldChg>
      <pc:sldChg chg="del">
        <pc:chgData name="Sizz Flair" userId="af38644466e90d59" providerId="LiveId" clId="{D4806E47-6D68-4646-BB2B-FF0346DEBA0E}" dt="2024-05-05T10:48:48.175" v="7263" actId="47"/>
        <pc:sldMkLst>
          <pc:docMk/>
          <pc:sldMk cId="2443517841" sldId="260"/>
        </pc:sldMkLst>
      </pc:sldChg>
      <pc:sldChg chg="del">
        <pc:chgData name="Sizz Flair" userId="af38644466e90d59" providerId="LiveId" clId="{D4806E47-6D68-4646-BB2B-FF0346DEBA0E}" dt="2024-05-05T10:48:49.144" v="7264" actId="47"/>
        <pc:sldMkLst>
          <pc:docMk/>
          <pc:sldMk cId="1613039829" sldId="261"/>
        </pc:sldMkLst>
      </pc:sldChg>
      <pc:sldChg chg="modSp mod">
        <pc:chgData name="Sizz Flair" userId="af38644466e90d59" providerId="LiveId" clId="{D4806E47-6D68-4646-BB2B-FF0346DEBA0E}" dt="2024-05-04T11:02:49.531" v="1378" actId="20577"/>
        <pc:sldMkLst>
          <pc:docMk/>
          <pc:sldMk cId="3137714587" sldId="262"/>
        </pc:sldMkLst>
        <pc:spChg chg="mod">
          <ac:chgData name="Sizz Flair" userId="af38644466e90d59" providerId="LiveId" clId="{D4806E47-6D68-4646-BB2B-FF0346DEBA0E}" dt="2024-05-04T10:26:20.563" v="98" actId="2711"/>
          <ac:spMkLst>
            <pc:docMk/>
            <pc:sldMk cId="3137714587" sldId="262"/>
            <ac:spMk id="4" creationId="{11D52C37-4152-B3BA-155E-2AB78D1CF0AD}"/>
          </ac:spMkLst>
        </pc:spChg>
        <pc:spChg chg="mod">
          <ac:chgData name="Sizz Flair" userId="af38644466e90d59" providerId="LiveId" clId="{D4806E47-6D68-4646-BB2B-FF0346DEBA0E}" dt="2024-05-04T11:02:49.531" v="1378" actId="20577"/>
          <ac:spMkLst>
            <pc:docMk/>
            <pc:sldMk cId="3137714587" sldId="262"/>
            <ac:spMk id="33" creationId="{00000000-0000-0000-0000-000000000000}"/>
          </ac:spMkLst>
        </pc:spChg>
      </pc:sldChg>
      <pc:sldChg chg="modSp mod">
        <pc:chgData name="Sizz Flair" userId="af38644466e90d59" providerId="LiveId" clId="{D4806E47-6D68-4646-BB2B-FF0346DEBA0E}" dt="2024-05-04T10:37:24.143" v="247" actId="2711"/>
        <pc:sldMkLst>
          <pc:docMk/>
          <pc:sldMk cId="2117770974" sldId="263"/>
        </pc:sldMkLst>
        <pc:spChg chg="mod">
          <ac:chgData name="Sizz Flair" userId="af38644466e90d59" providerId="LiveId" clId="{D4806E47-6D68-4646-BB2B-FF0346DEBA0E}" dt="2024-05-04T10:35:03.320" v="208" actId="20577"/>
          <ac:spMkLst>
            <pc:docMk/>
            <pc:sldMk cId="2117770974" sldId="263"/>
            <ac:spMk id="5" creationId="{44F022FE-1AD5-72B3-CC0F-4B3DF8E1B9F7}"/>
          </ac:spMkLst>
        </pc:spChg>
        <pc:spChg chg="mod">
          <ac:chgData name="Sizz Flair" userId="af38644466e90d59" providerId="LiveId" clId="{D4806E47-6D68-4646-BB2B-FF0346DEBA0E}" dt="2024-05-04T10:37:24.143" v="247" actId="2711"/>
          <ac:spMkLst>
            <pc:docMk/>
            <pc:sldMk cId="2117770974" sldId="263"/>
            <ac:spMk id="33" creationId="{00000000-0000-0000-0000-000000000000}"/>
          </ac:spMkLst>
        </pc:spChg>
      </pc:sldChg>
      <pc:sldChg chg="modSp add del mod">
        <pc:chgData name="Sizz Flair" userId="af38644466e90d59" providerId="LiveId" clId="{D4806E47-6D68-4646-BB2B-FF0346DEBA0E}" dt="2024-05-04T10:38:08.909" v="252" actId="47"/>
        <pc:sldMkLst>
          <pc:docMk/>
          <pc:sldMk cId="4232595450" sldId="264"/>
        </pc:sldMkLst>
        <pc:spChg chg="mod">
          <ac:chgData name="Sizz Flair" userId="af38644466e90d59" providerId="LiveId" clId="{D4806E47-6D68-4646-BB2B-FF0346DEBA0E}" dt="2024-05-04T10:37:35.573" v="248" actId="2711"/>
          <ac:spMkLst>
            <pc:docMk/>
            <pc:sldMk cId="4232595450" sldId="264"/>
            <ac:spMk id="33" creationId="{00000000-0000-0000-0000-000000000000}"/>
          </ac:spMkLst>
        </pc:spChg>
      </pc:sldChg>
      <pc:sldChg chg="modSp add mod ord">
        <pc:chgData name="Sizz Flair" userId="af38644466e90d59" providerId="LiveId" clId="{D4806E47-6D68-4646-BB2B-FF0346DEBA0E}" dt="2024-05-04T11:02:33.644" v="1374" actId="20577"/>
        <pc:sldMkLst>
          <pc:docMk/>
          <pc:sldMk cId="1094188899" sldId="265"/>
        </pc:sldMkLst>
        <pc:spChg chg="mod">
          <ac:chgData name="Sizz Flair" userId="af38644466e90d59" providerId="LiveId" clId="{D4806E47-6D68-4646-BB2B-FF0346DEBA0E}" dt="2024-05-04T10:41:33.675" v="374" actId="113"/>
          <ac:spMkLst>
            <pc:docMk/>
            <pc:sldMk cId="1094188899" sldId="265"/>
            <ac:spMk id="4" creationId="{11D52C37-4152-B3BA-155E-2AB78D1CF0AD}"/>
          </ac:spMkLst>
        </pc:spChg>
        <pc:spChg chg="mod">
          <ac:chgData name="Sizz Flair" userId="af38644466e90d59" providerId="LiveId" clId="{D4806E47-6D68-4646-BB2B-FF0346DEBA0E}" dt="2024-05-04T11:02:33.644" v="1374" actId="20577"/>
          <ac:spMkLst>
            <pc:docMk/>
            <pc:sldMk cId="1094188899" sldId="265"/>
            <ac:spMk id="33" creationId="{00000000-0000-0000-0000-000000000000}"/>
          </ac:spMkLst>
        </pc:spChg>
        <pc:picChg chg="mod">
          <ac:chgData name="Sizz Flair" userId="af38644466e90d59" providerId="LiveId" clId="{D4806E47-6D68-4646-BB2B-FF0346DEBA0E}" dt="2024-05-04T10:39:22.685" v="280" actId="1076"/>
          <ac:picMkLst>
            <pc:docMk/>
            <pc:sldMk cId="1094188899" sldId="265"/>
            <ac:picMk id="3" creationId="{FD8DB8D8-4456-3D6B-E0C5-DAA41110B4A3}"/>
          </ac:picMkLst>
        </pc:picChg>
      </pc:sldChg>
      <pc:sldChg chg="addSp modSp add mod ord">
        <pc:chgData name="Sizz Flair" userId="af38644466e90d59" providerId="LiveId" clId="{D4806E47-6D68-4646-BB2B-FF0346DEBA0E}" dt="2024-05-04T11:02:42.620" v="1376" actId="20577"/>
        <pc:sldMkLst>
          <pc:docMk/>
          <pc:sldMk cId="3218603553" sldId="266"/>
        </pc:sldMkLst>
        <pc:spChg chg="add mod">
          <ac:chgData name="Sizz Flair" userId="af38644466e90d59" providerId="LiveId" clId="{D4806E47-6D68-4646-BB2B-FF0346DEBA0E}" dt="2024-05-04T10:54:14.235" v="923" actId="20577"/>
          <ac:spMkLst>
            <pc:docMk/>
            <pc:sldMk cId="3218603553" sldId="266"/>
            <ac:spMk id="3" creationId="{687DBEBD-676B-226F-A0BF-029456795C38}"/>
          </ac:spMkLst>
        </pc:spChg>
        <pc:spChg chg="mod">
          <ac:chgData name="Sizz Flair" userId="af38644466e90d59" providerId="LiveId" clId="{D4806E47-6D68-4646-BB2B-FF0346DEBA0E}" dt="2024-05-04T10:49:11.622" v="653" actId="1076"/>
          <ac:spMkLst>
            <pc:docMk/>
            <pc:sldMk cId="3218603553" sldId="266"/>
            <ac:spMk id="5" creationId="{44F022FE-1AD5-72B3-CC0F-4B3DF8E1B9F7}"/>
          </ac:spMkLst>
        </pc:spChg>
        <pc:spChg chg="mod">
          <ac:chgData name="Sizz Flair" userId="af38644466e90d59" providerId="LiveId" clId="{D4806E47-6D68-4646-BB2B-FF0346DEBA0E}" dt="2024-05-04T11:02:42.620" v="1376" actId="20577"/>
          <ac:spMkLst>
            <pc:docMk/>
            <pc:sldMk cId="3218603553" sldId="266"/>
            <ac:spMk id="33" creationId="{00000000-0000-0000-0000-000000000000}"/>
          </ac:spMkLst>
        </pc:spChg>
        <pc:picChg chg="add mod">
          <ac:chgData name="Sizz Flair" userId="af38644466e90d59" providerId="LiveId" clId="{D4806E47-6D68-4646-BB2B-FF0346DEBA0E}" dt="2024-05-04T10:51:23.368" v="752" actId="1076"/>
          <ac:picMkLst>
            <pc:docMk/>
            <pc:sldMk cId="3218603553" sldId="266"/>
            <ac:picMk id="4" creationId="{6B59A1B3-7385-8D8B-5080-BBC4CE29A84A}"/>
          </ac:picMkLst>
        </pc:picChg>
      </pc:sldChg>
      <pc:sldChg chg="addSp delSp modSp add del mod ord">
        <pc:chgData name="Sizz Flair" userId="af38644466e90d59" providerId="LiveId" clId="{D4806E47-6D68-4646-BB2B-FF0346DEBA0E}" dt="2024-05-04T11:04:47.546" v="1382" actId="47"/>
        <pc:sldMkLst>
          <pc:docMk/>
          <pc:sldMk cId="3527743039" sldId="267"/>
        </pc:sldMkLst>
        <pc:spChg chg="add del mod">
          <ac:chgData name="Sizz Flair" userId="af38644466e90d59" providerId="LiveId" clId="{D4806E47-6D68-4646-BB2B-FF0346DEBA0E}" dt="2024-05-04T10:55:05.595" v="932" actId="47"/>
          <ac:spMkLst>
            <pc:docMk/>
            <pc:sldMk cId="3527743039" sldId="267"/>
            <ac:spMk id="4" creationId="{11D52C37-4152-B3BA-155E-2AB78D1CF0AD}"/>
          </ac:spMkLst>
        </pc:spChg>
        <pc:picChg chg="del">
          <ac:chgData name="Sizz Flair" userId="af38644466e90d59" providerId="LiveId" clId="{D4806E47-6D68-4646-BB2B-FF0346DEBA0E}" dt="2024-05-04T10:54:33.349" v="927" actId="478"/>
          <ac:picMkLst>
            <pc:docMk/>
            <pc:sldMk cId="3527743039" sldId="267"/>
            <ac:picMk id="3" creationId="{FD8DB8D8-4456-3D6B-E0C5-DAA41110B4A3}"/>
          </ac:picMkLst>
        </pc:picChg>
      </pc:sldChg>
      <pc:sldChg chg="delSp modSp add mod">
        <pc:chgData name="Sizz Flair" userId="af38644466e90d59" providerId="LiveId" clId="{D4806E47-6D68-4646-BB2B-FF0346DEBA0E}" dt="2024-05-04T11:03:14.319" v="1381" actId="113"/>
        <pc:sldMkLst>
          <pc:docMk/>
          <pc:sldMk cId="2911714952" sldId="268"/>
        </pc:sldMkLst>
        <pc:spChg chg="del">
          <ac:chgData name="Sizz Flair" userId="af38644466e90d59" providerId="LiveId" clId="{D4806E47-6D68-4646-BB2B-FF0346DEBA0E}" dt="2024-05-04T10:55:18.471" v="934" actId="478"/>
          <ac:spMkLst>
            <pc:docMk/>
            <pc:sldMk cId="2911714952" sldId="268"/>
            <ac:spMk id="3" creationId="{687DBEBD-676B-226F-A0BF-029456795C38}"/>
          </ac:spMkLst>
        </pc:spChg>
        <pc:spChg chg="mod">
          <ac:chgData name="Sizz Flair" userId="af38644466e90d59" providerId="LiveId" clId="{D4806E47-6D68-4646-BB2B-FF0346DEBA0E}" dt="2024-05-04T11:03:14.319" v="1381" actId="113"/>
          <ac:spMkLst>
            <pc:docMk/>
            <pc:sldMk cId="2911714952" sldId="268"/>
            <ac:spMk id="5" creationId="{44F022FE-1AD5-72B3-CC0F-4B3DF8E1B9F7}"/>
          </ac:spMkLst>
        </pc:spChg>
        <pc:spChg chg="mod">
          <ac:chgData name="Sizz Flair" userId="af38644466e90d59" providerId="LiveId" clId="{D4806E47-6D68-4646-BB2B-FF0346DEBA0E}" dt="2024-05-04T11:02:26.986" v="1370" actId="20577"/>
          <ac:spMkLst>
            <pc:docMk/>
            <pc:sldMk cId="2911714952" sldId="268"/>
            <ac:spMk id="33" creationId="{00000000-0000-0000-0000-000000000000}"/>
          </ac:spMkLst>
        </pc:spChg>
        <pc:picChg chg="del">
          <ac:chgData name="Sizz Flair" userId="af38644466e90d59" providerId="LiveId" clId="{D4806E47-6D68-4646-BB2B-FF0346DEBA0E}" dt="2024-05-04T10:55:19.142" v="935" actId="478"/>
          <ac:picMkLst>
            <pc:docMk/>
            <pc:sldMk cId="2911714952" sldId="268"/>
            <ac:picMk id="4" creationId="{6B59A1B3-7385-8D8B-5080-BBC4CE29A84A}"/>
          </ac:picMkLst>
        </pc:picChg>
      </pc:sldChg>
      <pc:sldChg chg="addSp delSp modSp add mod">
        <pc:chgData name="Sizz Flair" userId="af38644466e90d59" providerId="LiveId" clId="{D4806E47-6D68-4646-BB2B-FF0346DEBA0E}" dt="2024-05-04T12:48:33.914" v="3045" actId="20577"/>
        <pc:sldMkLst>
          <pc:docMk/>
          <pc:sldMk cId="3774131392" sldId="269"/>
        </pc:sldMkLst>
        <pc:spChg chg="del">
          <ac:chgData name="Sizz Flair" userId="af38644466e90d59" providerId="LiveId" clId="{D4806E47-6D68-4646-BB2B-FF0346DEBA0E}" dt="2024-05-04T11:05:57.602" v="1418" actId="478"/>
          <ac:spMkLst>
            <pc:docMk/>
            <pc:sldMk cId="3774131392" sldId="269"/>
            <ac:spMk id="5" creationId="{44F022FE-1AD5-72B3-CC0F-4B3DF8E1B9F7}"/>
          </ac:spMkLst>
        </pc:spChg>
        <pc:spChg chg="add mod">
          <ac:chgData name="Sizz Flair" userId="af38644466e90d59" providerId="LiveId" clId="{D4806E47-6D68-4646-BB2B-FF0346DEBA0E}" dt="2024-05-04T12:48:33.914" v="3045" actId="20577"/>
          <ac:spMkLst>
            <pc:docMk/>
            <pc:sldMk cId="3774131392" sldId="269"/>
            <ac:spMk id="10" creationId="{7C94207C-0719-E059-16FA-8271B305ECF0}"/>
          </ac:spMkLst>
        </pc:spChg>
        <pc:spChg chg="add">
          <ac:chgData name="Sizz Flair" userId="af38644466e90d59" providerId="LiveId" clId="{D4806E47-6D68-4646-BB2B-FF0346DEBA0E}" dt="2024-05-04T11:12:58.961" v="1657" actId="11529"/>
          <ac:spMkLst>
            <pc:docMk/>
            <pc:sldMk cId="3774131392" sldId="269"/>
            <ac:spMk id="11" creationId="{3C534ABC-0D09-F565-0F01-BD4EBE3EF072}"/>
          </ac:spMkLst>
        </pc:spChg>
        <pc:spChg chg="add mod">
          <ac:chgData name="Sizz Flair" userId="af38644466e90d59" providerId="LiveId" clId="{D4806E47-6D68-4646-BB2B-FF0346DEBA0E}" dt="2024-05-04T11:13:04.466" v="1659" actId="1076"/>
          <ac:spMkLst>
            <pc:docMk/>
            <pc:sldMk cId="3774131392" sldId="269"/>
            <ac:spMk id="12" creationId="{32CD9D1A-4A27-4CA6-FEAF-09C4DF973DA4}"/>
          </ac:spMkLst>
        </pc:spChg>
        <pc:spChg chg="add mod">
          <ac:chgData name="Sizz Flair" userId="af38644466e90d59" providerId="LiveId" clId="{D4806E47-6D68-4646-BB2B-FF0346DEBA0E}" dt="2024-05-04T11:13:10.827" v="1661" actId="1076"/>
          <ac:spMkLst>
            <pc:docMk/>
            <pc:sldMk cId="3774131392" sldId="269"/>
            <ac:spMk id="13" creationId="{4BB4EAB8-BC11-AAB3-6FA0-82B6F2E7EBE8}"/>
          </ac:spMkLst>
        </pc:spChg>
        <pc:spChg chg="add mod">
          <ac:chgData name="Sizz Flair" userId="af38644466e90d59" providerId="LiveId" clId="{D4806E47-6D68-4646-BB2B-FF0346DEBA0E}" dt="2024-05-04T11:13:33.767" v="1670" actId="13822"/>
          <ac:spMkLst>
            <pc:docMk/>
            <pc:sldMk cId="3774131392" sldId="269"/>
            <ac:spMk id="14" creationId="{8C119AA0-C827-6AFE-156B-8C434A6A66AF}"/>
          </ac:spMkLst>
        </pc:spChg>
        <pc:spChg chg="add mod">
          <ac:chgData name="Sizz Flair" userId="af38644466e90d59" providerId="LiveId" clId="{D4806E47-6D68-4646-BB2B-FF0346DEBA0E}" dt="2024-05-04T11:13:31.859" v="1669" actId="13822"/>
          <ac:spMkLst>
            <pc:docMk/>
            <pc:sldMk cId="3774131392" sldId="269"/>
            <ac:spMk id="15" creationId="{0265D90E-5936-2371-2217-FCFF7E139E31}"/>
          </ac:spMkLst>
        </pc:spChg>
        <pc:spChg chg="add mod">
          <ac:chgData name="Sizz Flair" userId="af38644466e90d59" providerId="LiveId" clId="{D4806E47-6D68-4646-BB2B-FF0346DEBA0E}" dt="2024-05-04T11:13:29.334" v="1668" actId="1076"/>
          <ac:spMkLst>
            <pc:docMk/>
            <pc:sldMk cId="3774131392" sldId="269"/>
            <ac:spMk id="16" creationId="{9977F2A0-2DC7-A413-C827-FEDE6808700B}"/>
          </ac:spMkLst>
        </pc:spChg>
        <pc:spChg chg="add mod">
          <ac:chgData name="Sizz Flair" userId="af38644466e90d59" providerId="LiveId" clId="{D4806E47-6D68-4646-BB2B-FF0346DEBA0E}" dt="2024-05-04T11:14:10.756" v="1732"/>
          <ac:spMkLst>
            <pc:docMk/>
            <pc:sldMk cId="3774131392" sldId="269"/>
            <ac:spMk id="17" creationId="{503E4539-B35E-30C3-927A-366075EF72C4}"/>
          </ac:spMkLst>
        </pc:spChg>
        <pc:spChg chg="add mod">
          <ac:chgData name="Sizz Flair" userId="af38644466e90d59" providerId="LiveId" clId="{D4806E47-6D68-4646-BB2B-FF0346DEBA0E}" dt="2024-05-04T11:16:36.513" v="1747" actId="14100"/>
          <ac:spMkLst>
            <pc:docMk/>
            <pc:sldMk cId="3774131392" sldId="269"/>
            <ac:spMk id="21" creationId="{B947EBED-B3C7-D8BF-917B-0B3F0D651FF3}"/>
          </ac:spMkLst>
        </pc:spChg>
        <pc:spChg chg="mod">
          <ac:chgData name="Sizz Flair" userId="af38644466e90d59" providerId="LiveId" clId="{D4806E47-6D68-4646-BB2B-FF0346DEBA0E}" dt="2024-05-04T11:09:03.319" v="1457" actId="20577"/>
          <ac:spMkLst>
            <pc:docMk/>
            <pc:sldMk cId="3774131392" sldId="269"/>
            <ac:spMk id="33" creationId="{00000000-0000-0000-0000-000000000000}"/>
          </ac:spMkLst>
        </pc:spChg>
        <pc:picChg chg="add mod">
          <ac:chgData name="Sizz Flair" userId="af38644466e90d59" providerId="LiveId" clId="{D4806E47-6D68-4646-BB2B-FF0346DEBA0E}" dt="2024-05-04T11:10:09.091" v="1461" actId="1076"/>
          <ac:picMkLst>
            <pc:docMk/>
            <pc:sldMk cId="3774131392" sldId="269"/>
            <ac:picMk id="4" creationId="{E9CA5BCE-BAFB-CAEB-998C-32287B6E327E}"/>
          </ac:picMkLst>
        </pc:picChg>
        <pc:picChg chg="add mod">
          <ac:chgData name="Sizz Flair" userId="af38644466e90d59" providerId="LiveId" clId="{D4806E47-6D68-4646-BB2B-FF0346DEBA0E}" dt="2024-05-04T11:10:40.792" v="1465" actId="1076"/>
          <ac:picMkLst>
            <pc:docMk/>
            <pc:sldMk cId="3774131392" sldId="269"/>
            <ac:picMk id="7" creationId="{75393887-A9B4-E381-D6E3-39BD1C6D10C4}"/>
          </ac:picMkLst>
        </pc:picChg>
        <pc:picChg chg="add del mod">
          <ac:chgData name="Sizz Flair" userId="af38644466e90d59" providerId="LiveId" clId="{D4806E47-6D68-4646-BB2B-FF0346DEBA0E}" dt="2024-05-04T11:10:36.920" v="1464" actId="478"/>
          <ac:picMkLst>
            <pc:docMk/>
            <pc:sldMk cId="3774131392" sldId="269"/>
            <ac:picMk id="9" creationId="{A9A46DE2-0511-CB69-57AF-19464D2E178F}"/>
          </ac:picMkLst>
        </pc:picChg>
        <pc:cxnChg chg="add del mod">
          <ac:chgData name="Sizz Flair" userId="af38644466e90d59" providerId="LiveId" clId="{D4806E47-6D68-4646-BB2B-FF0346DEBA0E}" dt="2024-05-04T11:16:16.146" v="1744" actId="11529"/>
          <ac:cxnSpMkLst>
            <pc:docMk/>
            <pc:sldMk cId="3774131392" sldId="269"/>
            <ac:cxnSpMk id="19" creationId="{524DD886-804B-D177-A71B-AF77C8D63C60}"/>
          </ac:cxnSpMkLst>
        </pc:cxnChg>
      </pc:sldChg>
      <pc:sldChg chg="modSp add mod ord">
        <pc:chgData name="Sizz Flair" userId="af38644466e90d59" providerId="LiveId" clId="{D4806E47-6D68-4646-BB2B-FF0346DEBA0E}" dt="2024-05-04T11:05:24.434" v="1417" actId="2711"/>
        <pc:sldMkLst>
          <pc:docMk/>
          <pc:sldMk cId="2292039419" sldId="270"/>
        </pc:sldMkLst>
        <pc:spChg chg="mod">
          <ac:chgData name="Sizz Flair" userId="af38644466e90d59" providerId="LiveId" clId="{D4806E47-6D68-4646-BB2B-FF0346DEBA0E}" dt="2024-05-04T11:05:24.434" v="1417" actId="2711"/>
          <ac:spMkLst>
            <pc:docMk/>
            <pc:sldMk cId="2292039419" sldId="270"/>
            <ac:spMk id="36" creationId="{00000000-0000-0000-0000-000000000000}"/>
          </ac:spMkLst>
        </pc:spChg>
      </pc:sldChg>
      <pc:sldChg chg="addSp delSp modSp add mod">
        <pc:chgData name="Sizz Flair" userId="af38644466e90d59" providerId="LiveId" clId="{D4806E47-6D68-4646-BB2B-FF0346DEBA0E}" dt="2024-05-04T11:26:11.700" v="2303" actId="20577"/>
        <pc:sldMkLst>
          <pc:docMk/>
          <pc:sldMk cId="2709148369" sldId="271"/>
        </pc:sldMkLst>
        <pc:spChg chg="add mod">
          <ac:chgData name="Sizz Flair" userId="af38644466e90d59" providerId="LiveId" clId="{D4806E47-6D68-4646-BB2B-FF0346DEBA0E}" dt="2024-05-04T11:26:11.700" v="2303" actId="20577"/>
          <ac:spMkLst>
            <pc:docMk/>
            <pc:sldMk cId="2709148369" sldId="271"/>
            <ac:spMk id="3" creationId="{C1691C73-D461-05E4-6954-DC229310531E}"/>
          </ac:spMkLst>
        </pc:spChg>
        <pc:spChg chg="add mod">
          <ac:chgData name="Sizz Flair" userId="af38644466e90d59" providerId="LiveId" clId="{D4806E47-6D68-4646-BB2B-FF0346DEBA0E}" dt="2024-05-04T11:25:58.621" v="2301" actId="20577"/>
          <ac:spMkLst>
            <pc:docMk/>
            <pc:sldMk cId="2709148369" sldId="271"/>
            <ac:spMk id="5" creationId="{F5EB96A1-0070-4BD0-B254-A37452F26AB4}"/>
          </ac:spMkLst>
        </pc:spChg>
        <pc:spChg chg="add mod">
          <ac:chgData name="Sizz Flair" userId="af38644466e90d59" providerId="LiveId" clId="{D4806E47-6D68-4646-BB2B-FF0346DEBA0E}" dt="2024-05-04T11:25:56.430" v="2300" actId="20577"/>
          <ac:spMkLst>
            <pc:docMk/>
            <pc:sldMk cId="2709148369" sldId="271"/>
            <ac:spMk id="6" creationId="{8E60ACC8-ACFB-900A-9E85-434B5DE8F415}"/>
          </ac:spMkLst>
        </pc:spChg>
        <pc:spChg chg="mod">
          <ac:chgData name="Sizz Flair" userId="af38644466e90d59" providerId="LiveId" clId="{D4806E47-6D68-4646-BB2B-FF0346DEBA0E}" dt="2024-05-04T11:21:38.475" v="2261" actId="2711"/>
          <ac:spMkLst>
            <pc:docMk/>
            <pc:sldMk cId="2709148369" sldId="271"/>
            <ac:spMk id="10" creationId="{7C94207C-0719-E059-16FA-8271B305ECF0}"/>
          </ac:spMkLst>
        </pc:spChg>
        <pc:spChg chg="del">
          <ac:chgData name="Sizz Flair" userId="af38644466e90d59" providerId="LiveId" clId="{D4806E47-6D68-4646-BB2B-FF0346DEBA0E}" dt="2024-05-04T11:15:31.128" v="1739" actId="478"/>
          <ac:spMkLst>
            <pc:docMk/>
            <pc:sldMk cId="2709148369" sldId="271"/>
            <ac:spMk id="11" creationId="{3C534ABC-0D09-F565-0F01-BD4EBE3EF072}"/>
          </ac:spMkLst>
        </pc:spChg>
        <pc:spChg chg="del">
          <ac:chgData name="Sizz Flair" userId="af38644466e90d59" providerId="LiveId" clId="{D4806E47-6D68-4646-BB2B-FF0346DEBA0E}" dt="2024-05-04T11:15:31.841" v="1740" actId="478"/>
          <ac:spMkLst>
            <pc:docMk/>
            <pc:sldMk cId="2709148369" sldId="271"/>
            <ac:spMk id="13" creationId="{4BB4EAB8-BC11-AAB3-6FA0-82B6F2E7EBE8}"/>
          </ac:spMkLst>
        </pc:spChg>
        <pc:spChg chg="del">
          <ac:chgData name="Sizz Flair" userId="af38644466e90d59" providerId="LiveId" clId="{D4806E47-6D68-4646-BB2B-FF0346DEBA0E}" dt="2024-05-04T11:15:30.449" v="1738" actId="478"/>
          <ac:spMkLst>
            <pc:docMk/>
            <pc:sldMk cId="2709148369" sldId="271"/>
            <ac:spMk id="16" creationId="{9977F2A0-2DC7-A413-C827-FEDE6808700B}"/>
          </ac:spMkLst>
        </pc:spChg>
      </pc:sldChg>
      <pc:sldChg chg="addSp delSp modSp add mod ord">
        <pc:chgData name="Sizz Flair" userId="af38644466e90d59" providerId="LiveId" clId="{D4806E47-6D68-4646-BB2B-FF0346DEBA0E}" dt="2024-05-04T12:46:21.566" v="2982" actId="20577"/>
        <pc:sldMkLst>
          <pc:docMk/>
          <pc:sldMk cId="2666132005" sldId="272"/>
        </pc:sldMkLst>
        <pc:spChg chg="mod">
          <ac:chgData name="Sizz Flair" userId="af38644466e90d59" providerId="LiveId" clId="{D4806E47-6D68-4646-BB2B-FF0346DEBA0E}" dt="2024-05-04T11:46:53.624" v="2669" actId="20577"/>
          <ac:spMkLst>
            <pc:docMk/>
            <pc:sldMk cId="2666132005" sldId="272"/>
            <ac:spMk id="5" creationId="{44F022FE-1AD5-72B3-CC0F-4B3DF8E1B9F7}"/>
          </ac:spMkLst>
        </pc:spChg>
        <pc:spChg chg="mod">
          <ac:chgData name="Sizz Flair" userId="af38644466e90d59" providerId="LiveId" clId="{D4806E47-6D68-4646-BB2B-FF0346DEBA0E}" dt="2024-05-04T11:48:59.807" v="2675" actId="14100"/>
          <ac:spMkLst>
            <pc:docMk/>
            <pc:sldMk cId="2666132005" sldId="272"/>
            <ac:spMk id="6" creationId="{5D417952-5A1A-CB81-7762-A54453F229C2}"/>
          </ac:spMkLst>
        </pc:spChg>
        <pc:spChg chg="add mod">
          <ac:chgData name="Sizz Flair" userId="af38644466e90d59" providerId="LiveId" clId="{D4806E47-6D68-4646-BB2B-FF0346DEBA0E}" dt="2024-05-04T12:15:29.002" v="2741" actId="1076"/>
          <ac:spMkLst>
            <pc:docMk/>
            <pc:sldMk cId="2666132005" sldId="272"/>
            <ac:spMk id="9" creationId="{0E706871-B071-25CA-3B43-3D7EF674B8D7}"/>
          </ac:spMkLst>
        </pc:spChg>
        <pc:spChg chg="mod">
          <ac:chgData name="Sizz Flair" userId="af38644466e90d59" providerId="LiveId" clId="{D4806E47-6D68-4646-BB2B-FF0346DEBA0E}" dt="2024-05-04T12:46:21.566" v="2982" actId="20577"/>
          <ac:spMkLst>
            <pc:docMk/>
            <pc:sldMk cId="2666132005" sldId="272"/>
            <ac:spMk id="33" creationId="{00000000-0000-0000-0000-000000000000}"/>
          </ac:spMkLst>
        </pc:spChg>
        <pc:picChg chg="add del mod">
          <ac:chgData name="Sizz Flair" userId="af38644466e90d59" providerId="LiveId" clId="{D4806E47-6D68-4646-BB2B-FF0346DEBA0E}" dt="2024-05-04T12:13:17.567" v="2706" actId="478"/>
          <ac:picMkLst>
            <pc:docMk/>
            <pc:sldMk cId="2666132005" sldId="272"/>
            <ac:picMk id="4" creationId="{B97D19B1-033A-E305-633D-DB35EA3D4F08}"/>
          </ac:picMkLst>
        </pc:picChg>
        <pc:picChg chg="add mod">
          <ac:chgData name="Sizz Flair" userId="af38644466e90d59" providerId="LiveId" clId="{D4806E47-6D68-4646-BB2B-FF0346DEBA0E}" dt="2024-05-04T12:13:40.048" v="2711" actId="1076"/>
          <ac:picMkLst>
            <pc:docMk/>
            <pc:sldMk cId="2666132005" sldId="272"/>
            <ac:picMk id="8" creationId="{1591D769-0626-BC0F-7D84-1585E07E0D09}"/>
          </ac:picMkLst>
        </pc:picChg>
      </pc:sldChg>
      <pc:sldChg chg="addSp delSp modSp add mod">
        <pc:chgData name="Sizz Flair" userId="af38644466e90d59" providerId="LiveId" clId="{D4806E47-6D68-4646-BB2B-FF0346DEBA0E}" dt="2024-05-04T12:46:25.574" v="2985" actId="20577"/>
        <pc:sldMkLst>
          <pc:docMk/>
          <pc:sldMk cId="2829585305" sldId="273"/>
        </pc:sldMkLst>
        <pc:spChg chg="del mod">
          <ac:chgData name="Sizz Flair" userId="af38644466e90d59" providerId="LiveId" clId="{D4806E47-6D68-4646-BB2B-FF0346DEBA0E}" dt="2024-05-04T12:18:49.704" v="2742" actId="478"/>
          <ac:spMkLst>
            <pc:docMk/>
            <pc:sldMk cId="2829585305" sldId="273"/>
            <ac:spMk id="5" creationId="{44F022FE-1AD5-72B3-CC0F-4B3DF8E1B9F7}"/>
          </ac:spMkLst>
        </pc:spChg>
        <pc:spChg chg="add mod">
          <ac:chgData name="Sizz Flair" userId="af38644466e90d59" providerId="LiveId" clId="{D4806E47-6D68-4646-BB2B-FF0346DEBA0E}" dt="2024-05-04T12:29:07.837" v="2860" actId="20577"/>
          <ac:spMkLst>
            <pc:docMk/>
            <pc:sldMk cId="2829585305" sldId="273"/>
            <ac:spMk id="7" creationId="{6F11F791-4EB7-1F33-74A5-1A6DF262C377}"/>
          </ac:spMkLst>
        </pc:spChg>
        <pc:spChg chg="add mod">
          <ac:chgData name="Sizz Flair" userId="af38644466e90d59" providerId="LiveId" clId="{D4806E47-6D68-4646-BB2B-FF0346DEBA0E}" dt="2024-05-04T12:32:27.669" v="2944" actId="20577"/>
          <ac:spMkLst>
            <pc:docMk/>
            <pc:sldMk cId="2829585305" sldId="273"/>
            <ac:spMk id="8" creationId="{9232D0CF-DE40-1EE3-32B7-D6B244116A45}"/>
          </ac:spMkLst>
        </pc:spChg>
        <pc:spChg chg="add del mod">
          <ac:chgData name="Sizz Flair" userId="af38644466e90d59" providerId="LiveId" clId="{D4806E47-6D68-4646-BB2B-FF0346DEBA0E}" dt="2024-05-04T12:28:01.215" v="2821" actId="478"/>
          <ac:spMkLst>
            <pc:docMk/>
            <pc:sldMk cId="2829585305" sldId="273"/>
            <ac:spMk id="9" creationId="{E9D2792A-84B2-6CC3-B138-DBD819BC1821}"/>
          </ac:spMkLst>
        </pc:spChg>
        <pc:spChg chg="add mod">
          <ac:chgData name="Sizz Flair" userId="af38644466e90d59" providerId="LiveId" clId="{D4806E47-6D68-4646-BB2B-FF0346DEBA0E}" dt="2024-05-04T12:33:30.292" v="2973" actId="20577"/>
          <ac:spMkLst>
            <pc:docMk/>
            <pc:sldMk cId="2829585305" sldId="273"/>
            <ac:spMk id="12" creationId="{0CAE5793-F4C6-1E9E-A831-3838DC5030E7}"/>
          </ac:spMkLst>
        </pc:spChg>
        <pc:spChg chg="mod">
          <ac:chgData name="Sizz Flair" userId="af38644466e90d59" providerId="LiveId" clId="{D4806E47-6D68-4646-BB2B-FF0346DEBA0E}" dt="2024-05-04T12:46:25.574" v="2985" actId="20577"/>
          <ac:spMkLst>
            <pc:docMk/>
            <pc:sldMk cId="2829585305" sldId="273"/>
            <ac:spMk id="33" creationId="{00000000-0000-0000-0000-000000000000}"/>
          </ac:spMkLst>
        </pc:spChg>
        <pc:picChg chg="add mod">
          <ac:chgData name="Sizz Flair" userId="af38644466e90d59" providerId="LiveId" clId="{D4806E47-6D68-4646-BB2B-FF0346DEBA0E}" dt="2024-05-04T12:35:18.352" v="2976" actId="14826"/>
          <ac:picMkLst>
            <pc:docMk/>
            <pc:sldMk cId="2829585305" sldId="273"/>
            <ac:picMk id="3" creationId="{209ED32C-913F-A625-7EFC-7CB738873475}"/>
          </ac:picMkLst>
        </pc:picChg>
        <pc:picChg chg="mod">
          <ac:chgData name="Sizz Flair" userId="af38644466e90d59" providerId="LiveId" clId="{D4806E47-6D68-4646-BB2B-FF0346DEBA0E}" dt="2024-05-04T12:35:58.629" v="2978" actId="14826"/>
          <ac:picMkLst>
            <pc:docMk/>
            <pc:sldMk cId="2829585305" sldId="273"/>
            <ac:picMk id="4" creationId="{B97D19B1-033A-E305-633D-DB35EA3D4F08}"/>
          </ac:picMkLst>
        </pc:picChg>
        <pc:picChg chg="add mod">
          <ac:chgData name="Sizz Flair" userId="af38644466e90d59" providerId="LiveId" clId="{D4806E47-6D68-4646-BB2B-FF0346DEBA0E}" dt="2024-05-04T12:35:44.197" v="2977" actId="14826"/>
          <ac:picMkLst>
            <pc:docMk/>
            <pc:sldMk cId="2829585305" sldId="273"/>
            <ac:picMk id="11" creationId="{FB6A67EB-F3CA-4A66-79F0-B4731B579675}"/>
          </ac:picMkLst>
        </pc:picChg>
      </pc:sldChg>
      <pc:sldChg chg="add del">
        <pc:chgData name="Sizz Flair" userId="af38644466e90d59" providerId="LiveId" clId="{D4806E47-6D68-4646-BB2B-FF0346DEBA0E}" dt="2024-05-04T12:35:00.381" v="2975" actId="47"/>
        <pc:sldMkLst>
          <pc:docMk/>
          <pc:sldMk cId="2323859918" sldId="274"/>
        </pc:sldMkLst>
      </pc:sldChg>
      <pc:sldChg chg="modSp add mod">
        <pc:chgData name="Sizz Flair" userId="af38644466e90d59" providerId="LiveId" clId="{D4806E47-6D68-4646-BB2B-FF0346DEBA0E}" dt="2024-05-04T12:46:27.739" v="2986" actId="20577"/>
        <pc:sldMkLst>
          <pc:docMk/>
          <pc:sldMk cId="3353576373" sldId="274"/>
        </pc:sldMkLst>
        <pc:spChg chg="mod">
          <ac:chgData name="Sizz Flair" userId="af38644466e90d59" providerId="LiveId" clId="{D4806E47-6D68-4646-BB2B-FF0346DEBA0E}" dt="2024-05-04T12:46:27.739" v="2986" actId="20577"/>
          <ac:spMkLst>
            <pc:docMk/>
            <pc:sldMk cId="3353576373" sldId="274"/>
            <ac:spMk id="33" creationId="{00000000-0000-0000-0000-000000000000}"/>
          </ac:spMkLst>
        </pc:spChg>
      </pc:sldChg>
      <pc:sldChg chg="add del">
        <pc:chgData name="Sizz Flair" userId="af38644466e90d59" providerId="LiveId" clId="{D4806E47-6D68-4646-BB2B-FF0346DEBA0E}" dt="2024-05-04T12:48:55.767" v="3053" actId="47"/>
        <pc:sldMkLst>
          <pc:docMk/>
          <pc:sldMk cId="176418370" sldId="275"/>
        </pc:sldMkLst>
      </pc:sldChg>
      <pc:sldChg chg="add del ord">
        <pc:chgData name="Sizz Flair" userId="af38644466e90d59" providerId="LiveId" clId="{D4806E47-6D68-4646-BB2B-FF0346DEBA0E}" dt="2024-05-04T12:48:52.322" v="3051" actId="47"/>
        <pc:sldMkLst>
          <pc:docMk/>
          <pc:sldMk cId="2469361999" sldId="276"/>
        </pc:sldMkLst>
      </pc:sldChg>
      <pc:sldChg chg="addSp delSp modSp add mod">
        <pc:chgData name="Sizz Flair" userId="af38644466e90d59" providerId="LiveId" clId="{D4806E47-6D68-4646-BB2B-FF0346DEBA0E}" dt="2024-05-05T06:07:26.180" v="4021" actId="20577"/>
        <pc:sldMkLst>
          <pc:docMk/>
          <pc:sldMk cId="3978102970" sldId="276"/>
        </pc:sldMkLst>
        <pc:spChg chg="add mod">
          <ac:chgData name="Sizz Flair" userId="af38644466e90d59" providerId="LiveId" clId="{D4806E47-6D68-4646-BB2B-FF0346DEBA0E}" dt="2024-05-04T12:51:50.458" v="3193" actId="1076"/>
          <ac:spMkLst>
            <pc:docMk/>
            <pc:sldMk cId="3978102970" sldId="276"/>
            <ac:spMk id="3" creationId="{097EC4C9-97A8-E62E-DAF4-097AD67D4CB4}"/>
          </ac:spMkLst>
        </pc:spChg>
        <pc:spChg chg="add mod">
          <ac:chgData name="Sizz Flair" userId="af38644466e90d59" providerId="LiveId" clId="{D4806E47-6D68-4646-BB2B-FF0346DEBA0E}" dt="2024-05-04T12:51:54.461" v="3194" actId="1076"/>
          <ac:spMkLst>
            <pc:docMk/>
            <pc:sldMk cId="3978102970" sldId="276"/>
            <ac:spMk id="5" creationId="{C512B926-C212-738C-3FE0-7F29A0E4C21E}"/>
          </ac:spMkLst>
        </pc:spChg>
        <pc:spChg chg="add mod">
          <ac:chgData name="Sizz Flair" userId="af38644466e90d59" providerId="LiveId" clId="{D4806E47-6D68-4646-BB2B-FF0346DEBA0E}" dt="2024-05-04T12:52:03.654" v="3196" actId="1076"/>
          <ac:spMkLst>
            <pc:docMk/>
            <pc:sldMk cId="3978102970" sldId="276"/>
            <ac:spMk id="6" creationId="{23CBB30F-BDA2-A818-2A28-CDA579A75B6E}"/>
          </ac:spMkLst>
        </pc:spChg>
        <pc:spChg chg="add mod">
          <ac:chgData name="Sizz Flair" userId="af38644466e90d59" providerId="LiveId" clId="{D4806E47-6D68-4646-BB2B-FF0346DEBA0E}" dt="2024-05-04T12:52:47.309" v="3205" actId="1076"/>
          <ac:spMkLst>
            <pc:docMk/>
            <pc:sldMk cId="3978102970" sldId="276"/>
            <ac:spMk id="8" creationId="{1AAF25B7-8598-6485-F647-4B0EB4948424}"/>
          </ac:spMkLst>
        </pc:spChg>
        <pc:spChg chg="del">
          <ac:chgData name="Sizz Flair" userId="af38644466e90d59" providerId="LiveId" clId="{D4806E47-6D68-4646-BB2B-FF0346DEBA0E}" dt="2024-05-04T12:48:58.577" v="3054" actId="478"/>
          <ac:spMkLst>
            <pc:docMk/>
            <pc:sldMk cId="3978102970" sldId="276"/>
            <ac:spMk id="10" creationId="{7C94207C-0719-E059-16FA-8271B305ECF0}"/>
          </ac:spMkLst>
        </pc:spChg>
        <pc:spChg chg="del">
          <ac:chgData name="Sizz Flair" userId="af38644466e90d59" providerId="LiveId" clId="{D4806E47-6D68-4646-BB2B-FF0346DEBA0E}" dt="2024-05-05T05:48:40.971" v="3890" actId="478"/>
          <ac:spMkLst>
            <pc:docMk/>
            <pc:sldMk cId="3978102970" sldId="276"/>
            <ac:spMk id="15" creationId="{0265D90E-5936-2371-2217-FCFF7E139E31}"/>
          </ac:spMkLst>
        </pc:spChg>
        <pc:spChg chg="del">
          <ac:chgData name="Sizz Flair" userId="af38644466e90d59" providerId="LiveId" clId="{D4806E47-6D68-4646-BB2B-FF0346DEBA0E}" dt="2024-05-05T05:48:39.810" v="3889" actId="478"/>
          <ac:spMkLst>
            <pc:docMk/>
            <pc:sldMk cId="3978102970" sldId="276"/>
            <ac:spMk id="16" creationId="{9977F2A0-2DC7-A413-C827-FEDE6808700B}"/>
          </ac:spMkLst>
        </pc:spChg>
        <pc:spChg chg="add mod">
          <ac:chgData name="Sizz Flair" userId="af38644466e90d59" providerId="LiveId" clId="{D4806E47-6D68-4646-BB2B-FF0346DEBA0E}" dt="2024-05-05T06:07:26.180" v="4021" actId="20577"/>
          <ac:spMkLst>
            <pc:docMk/>
            <pc:sldMk cId="3978102970" sldId="276"/>
            <ac:spMk id="31" creationId="{F6DBD00E-D6AF-707B-BBEC-E03E9EC14766}"/>
          </ac:spMkLst>
        </pc:spChg>
        <pc:spChg chg="add mod">
          <ac:chgData name="Sizz Flair" userId="af38644466e90d59" providerId="LiveId" clId="{D4806E47-6D68-4646-BB2B-FF0346DEBA0E}" dt="2024-05-04T12:54:49.755" v="3282"/>
          <ac:spMkLst>
            <pc:docMk/>
            <pc:sldMk cId="3978102970" sldId="276"/>
            <ac:spMk id="32" creationId="{8BCB3D33-E4C7-4261-C77A-098ACFE40DC9}"/>
          </ac:spMkLst>
        </pc:spChg>
        <pc:spChg chg="mod">
          <ac:chgData name="Sizz Flair" userId="af38644466e90d59" providerId="LiveId" clId="{D4806E47-6D68-4646-BB2B-FF0346DEBA0E}" dt="2024-05-04T12:49:26.987" v="3090" actId="20577"/>
          <ac:spMkLst>
            <pc:docMk/>
            <pc:sldMk cId="3978102970" sldId="276"/>
            <ac:spMk id="33" creationId="{00000000-0000-0000-0000-000000000000}"/>
          </ac:spMkLst>
        </pc:spChg>
        <pc:cxnChg chg="add mod">
          <ac:chgData name="Sizz Flair" userId="af38644466e90d59" providerId="LiveId" clId="{D4806E47-6D68-4646-BB2B-FF0346DEBA0E}" dt="2024-05-04T12:52:23.796" v="3199" actId="13822"/>
          <ac:cxnSpMkLst>
            <pc:docMk/>
            <pc:sldMk cId="3978102970" sldId="276"/>
            <ac:cxnSpMk id="17" creationId="{2ABB4990-CC1A-7C54-83E7-2190EF075887}"/>
          </ac:cxnSpMkLst>
        </pc:cxnChg>
        <pc:cxnChg chg="add mod">
          <ac:chgData name="Sizz Flair" userId="af38644466e90d59" providerId="LiveId" clId="{D4806E47-6D68-4646-BB2B-FF0346DEBA0E}" dt="2024-05-04T12:52:40.408" v="3202"/>
          <ac:cxnSpMkLst>
            <pc:docMk/>
            <pc:sldMk cId="3978102970" sldId="276"/>
            <ac:cxnSpMk id="19" creationId="{D2B0C17C-DA59-A6FE-BE4A-209A5C0726C6}"/>
          </ac:cxnSpMkLst>
        </pc:cxnChg>
        <pc:cxnChg chg="add del mod">
          <ac:chgData name="Sizz Flair" userId="af38644466e90d59" providerId="LiveId" clId="{D4806E47-6D68-4646-BB2B-FF0346DEBA0E}" dt="2024-05-04T12:52:45.332" v="3204" actId="11529"/>
          <ac:cxnSpMkLst>
            <pc:docMk/>
            <pc:sldMk cId="3978102970" sldId="276"/>
            <ac:cxnSpMk id="22" creationId="{0ABDF427-E952-5D37-BD0D-323F65DBF176}"/>
          </ac:cxnSpMkLst>
        </pc:cxnChg>
        <pc:cxnChg chg="add">
          <ac:chgData name="Sizz Flair" userId="af38644466e90d59" providerId="LiveId" clId="{D4806E47-6D68-4646-BB2B-FF0346DEBA0E}" dt="2024-05-04T12:52:55.878" v="3206" actId="11529"/>
          <ac:cxnSpMkLst>
            <pc:docMk/>
            <pc:sldMk cId="3978102970" sldId="276"/>
            <ac:cxnSpMk id="24" creationId="{BB355DFF-8DB1-8D8A-5EE3-EAF38B0C6FCE}"/>
          </ac:cxnSpMkLst>
        </pc:cxnChg>
        <pc:cxnChg chg="add">
          <ac:chgData name="Sizz Flair" userId="af38644466e90d59" providerId="LiveId" clId="{D4806E47-6D68-4646-BB2B-FF0346DEBA0E}" dt="2024-05-04T12:53:03.462" v="3207" actId="11529"/>
          <ac:cxnSpMkLst>
            <pc:docMk/>
            <pc:sldMk cId="3978102970" sldId="276"/>
            <ac:cxnSpMk id="26" creationId="{6E90DF87-DF05-E30B-1138-E6EC9D70586F}"/>
          </ac:cxnSpMkLst>
        </pc:cxnChg>
        <pc:cxnChg chg="add">
          <ac:chgData name="Sizz Flair" userId="af38644466e90d59" providerId="LiveId" clId="{D4806E47-6D68-4646-BB2B-FF0346DEBA0E}" dt="2024-05-04T12:53:07.570" v="3208" actId="11529"/>
          <ac:cxnSpMkLst>
            <pc:docMk/>
            <pc:sldMk cId="3978102970" sldId="276"/>
            <ac:cxnSpMk id="28" creationId="{F3684203-BB3B-D903-0681-9BAD752854AB}"/>
          </ac:cxnSpMkLst>
        </pc:cxnChg>
        <pc:cxnChg chg="add">
          <ac:chgData name="Sizz Flair" userId="af38644466e90d59" providerId="LiveId" clId="{D4806E47-6D68-4646-BB2B-FF0346DEBA0E}" dt="2024-05-04T12:53:11.342" v="3209" actId="11529"/>
          <ac:cxnSpMkLst>
            <pc:docMk/>
            <pc:sldMk cId="3978102970" sldId="276"/>
            <ac:cxnSpMk id="30" creationId="{DF682CEB-BF13-62F4-C037-FECA4846ED12}"/>
          </ac:cxnSpMkLst>
        </pc:cxnChg>
      </pc:sldChg>
      <pc:sldChg chg="addSp delSp modSp add mod">
        <pc:chgData name="Sizz Flair" userId="af38644466e90d59" providerId="LiveId" clId="{D4806E47-6D68-4646-BB2B-FF0346DEBA0E}" dt="2024-05-05T06:08:49.906" v="4032" actId="20577"/>
        <pc:sldMkLst>
          <pc:docMk/>
          <pc:sldMk cId="1505987722" sldId="277"/>
        </pc:sldMkLst>
        <pc:spChg chg="mod">
          <ac:chgData name="Sizz Flair" userId="af38644466e90d59" providerId="LiveId" clId="{D4806E47-6D68-4646-BB2B-FF0346DEBA0E}" dt="2024-05-04T13:03:10.561" v="3543" actId="13822"/>
          <ac:spMkLst>
            <pc:docMk/>
            <pc:sldMk cId="1505987722" sldId="277"/>
            <ac:spMk id="3" creationId="{097EC4C9-97A8-E62E-DAF4-097AD67D4CB4}"/>
          </ac:spMkLst>
        </pc:spChg>
        <pc:spChg chg="mod">
          <ac:chgData name="Sizz Flair" userId="af38644466e90d59" providerId="LiveId" clId="{D4806E47-6D68-4646-BB2B-FF0346DEBA0E}" dt="2024-05-04T13:03:12.826" v="3544" actId="13822"/>
          <ac:spMkLst>
            <pc:docMk/>
            <pc:sldMk cId="1505987722" sldId="277"/>
            <ac:spMk id="5" creationId="{C512B926-C212-738C-3FE0-7F29A0E4C21E}"/>
          </ac:spMkLst>
        </pc:spChg>
        <pc:spChg chg="mod">
          <ac:chgData name="Sizz Flair" userId="af38644466e90d59" providerId="LiveId" clId="{D4806E47-6D68-4646-BB2B-FF0346DEBA0E}" dt="2024-05-04T13:03:14.713" v="3545" actId="13822"/>
          <ac:spMkLst>
            <pc:docMk/>
            <pc:sldMk cId="1505987722" sldId="277"/>
            <ac:spMk id="6" creationId="{23CBB30F-BDA2-A818-2A28-CDA579A75B6E}"/>
          </ac:spMkLst>
        </pc:spChg>
        <pc:spChg chg="mod">
          <ac:chgData name="Sizz Flair" userId="af38644466e90d59" providerId="LiveId" clId="{D4806E47-6D68-4646-BB2B-FF0346DEBA0E}" dt="2024-05-04T12:57:22.742" v="3315" actId="1076"/>
          <ac:spMkLst>
            <pc:docMk/>
            <pc:sldMk cId="1505987722" sldId="277"/>
            <ac:spMk id="8" creationId="{1AAF25B7-8598-6485-F647-4B0EB4948424}"/>
          </ac:spMkLst>
        </pc:spChg>
        <pc:spChg chg="del">
          <ac:chgData name="Sizz Flair" userId="af38644466e90d59" providerId="LiveId" clId="{D4806E47-6D68-4646-BB2B-FF0346DEBA0E}" dt="2024-05-04T12:55:35.982" v="3284" actId="478"/>
          <ac:spMkLst>
            <pc:docMk/>
            <pc:sldMk cId="1505987722" sldId="277"/>
            <ac:spMk id="11" creationId="{3C534ABC-0D09-F565-0F01-BD4EBE3EF072}"/>
          </ac:spMkLst>
        </pc:spChg>
        <pc:spChg chg="del">
          <ac:chgData name="Sizz Flair" userId="af38644466e90d59" providerId="LiveId" clId="{D4806E47-6D68-4646-BB2B-FF0346DEBA0E}" dt="2024-05-04T12:55:35.982" v="3284" actId="478"/>
          <ac:spMkLst>
            <pc:docMk/>
            <pc:sldMk cId="1505987722" sldId="277"/>
            <ac:spMk id="12" creationId="{32CD9D1A-4A27-4CA6-FEAF-09C4DF973DA4}"/>
          </ac:spMkLst>
        </pc:spChg>
        <pc:spChg chg="del">
          <ac:chgData name="Sizz Flair" userId="af38644466e90d59" providerId="LiveId" clId="{D4806E47-6D68-4646-BB2B-FF0346DEBA0E}" dt="2024-05-04T12:55:35.982" v="3284" actId="478"/>
          <ac:spMkLst>
            <pc:docMk/>
            <pc:sldMk cId="1505987722" sldId="277"/>
            <ac:spMk id="13" creationId="{4BB4EAB8-BC11-AAB3-6FA0-82B6F2E7EBE8}"/>
          </ac:spMkLst>
        </pc:spChg>
        <pc:spChg chg="del">
          <ac:chgData name="Sizz Flair" userId="af38644466e90d59" providerId="LiveId" clId="{D4806E47-6D68-4646-BB2B-FF0346DEBA0E}" dt="2024-05-04T12:55:35.982" v="3284" actId="478"/>
          <ac:spMkLst>
            <pc:docMk/>
            <pc:sldMk cId="1505987722" sldId="277"/>
            <ac:spMk id="14" creationId="{8C119AA0-C827-6AFE-156B-8C434A6A66AF}"/>
          </ac:spMkLst>
        </pc:spChg>
        <pc:spChg chg="del">
          <ac:chgData name="Sizz Flair" userId="af38644466e90d59" providerId="LiveId" clId="{D4806E47-6D68-4646-BB2B-FF0346DEBA0E}" dt="2024-05-04T12:55:35.982" v="3284" actId="478"/>
          <ac:spMkLst>
            <pc:docMk/>
            <pc:sldMk cId="1505987722" sldId="277"/>
            <ac:spMk id="15" creationId="{0265D90E-5936-2371-2217-FCFF7E139E31}"/>
          </ac:spMkLst>
        </pc:spChg>
        <pc:spChg chg="del">
          <ac:chgData name="Sizz Flair" userId="af38644466e90d59" providerId="LiveId" clId="{D4806E47-6D68-4646-BB2B-FF0346DEBA0E}" dt="2024-05-04T12:55:35.982" v="3284" actId="478"/>
          <ac:spMkLst>
            <pc:docMk/>
            <pc:sldMk cId="1505987722" sldId="277"/>
            <ac:spMk id="16" creationId="{9977F2A0-2DC7-A413-C827-FEDE6808700B}"/>
          </ac:spMkLst>
        </pc:spChg>
        <pc:spChg chg="del">
          <ac:chgData name="Sizz Flair" userId="af38644466e90d59" providerId="LiveId" clId="{D4806E47-6D68-4646-BB2B-FF0346DEBA0E}" dt="2024-05-04T12:55:35.982" v="3284" actId="478"/>
          <ac:spMkLst>
            <pc:docMk/>
            <pc:sldMk cId="1505987722" sldId="277"/>
            <ac:spMk id="21" creationId="{B947EBED-B3C7-D8BF-917B-0B3F0D651FF3}"/>
          </ac:spMkLst>
        </pc:spChg>
        <pc:spChg chg="mod">
          <ac:chgData name="Sizz Flair" userId="af38644466e90d59" providerId="LiveId" clId="{D4806E47-6D68-4646-BB2B-FF0346DEBA0E}" dt="2024-05-05T06:08:49.906" v="4032" actId="20577"/>
          <ac:spMkLst>
            <pc:docMk/>
            <pc:sldMk cId="1505987722" sldId="277"/>
            <ac:spMk id="31" creationId="{F6DBD00E-D6AF-707B-BBEC-E03E9EC14766}"/>
          </ac:spMkLst>
        </pc:spChg>
        <pc:spChg chg="add mod">
          <ac:chgData name="Sizz Flair" userId="af38644466e90d59" providerId="LiveId" clId="{D4806E47-6D68-4646-BB2B-FF0346DEBA0E}" dt="2024-05-04T13:03:06.013" v="3541" actId="13822"/>
          <ac:spMkLst>
            <pc:docMk/>
            <pc:sldMk cId="1505987722" sldId="277"/>
            <ac:spMk id="48" creationId="{94379069-B98B-CD0F-21C1-DC61041AF9DA}"/>
          </ac:spMkLst>
        </pc:spChg>
        <pc:picChg chg="del">
          <ac:chgData name="Sizz Flair" userId="af38644466e90d59" providerId="LiveId" clId="{D4806E47-6D68-4646-BB2B-FF0346DEBA0E}" dt="2024-05-04T12:55:37.365" v="3285" actId="478"/>
          <ac:picMkLst>
            <pc:docMk/>
            <pc:sldMk cId="1505987722" sldId="277"/>
            <ac:picMk id="4" creationId="{E9CA5BCE-BAFB-CAEB-998C-32287B6E327E}"/>
          </ac:picMkLst>
        </pc:picChg>
        <pc:picChg chg="del">
          <ac:chgData name="Sizz Flair" userId="af38644466e90d59" providerId="LiveId" clId="{D4806E47-6D68-4646-BB2B-FF0346DEBA0E}" dt="2024-05-04T12:55:35.982" v="3284" actId="478"/>
          <ac:picMkLst>
            <pc:docMk/>
            <pc:sldMk cId="1505987722" sldId="277"/>
            <ac:picMk id="7" creationId="{75393887-A9B4-E381-D6E3-39BD1C6D10C4}"/>
          </ac:picMkLst>
        </pc:picChg>
        <pc:cxnChg chg="del mod">
          <ac:chgData name="Sizz Flair" userId="af38644466e90d59" providerId="LiveId" clId="{D4806E47-6D68-4646-BB2B-FF0346DEBA0E}" dt="2024-05-04T12:56:13.845" v="3301" actId="478"/>
          <ac:cxnSpMkLst>
            <pc:docMk/>
            <pc:sldMk cId="1505987722" sldId="277"/>
            <ac:cxnSpMk id="17" creationId="{2ABB4990-CC1A-7C54-83E7-2190EF075887}"/>
          </ac:cxnSpMkLst>
        </pc:cxnChg>
        <pc:cxnChg chg="del mod">
          <ac:chgData name="Sizz Flair" userId="af38644466e90d59" providerId="LiveId" clId="{D4806E47-6D68-4646-BB2B-FF0346DEBA0E}" dt="2024-05-04T12:56:17.949" v="3305" actId="478"/>
          <ac:cxnSpMkLst>
            <pc:docMk/>
            <pc:sldMk cId="1505987722" sldId="277"/>
            <ac:cxnSpMk id="19" creationId="{D2B0C17C-DA59-A6FE-BE4A-209A5C0726C6}"/>
          </ac:cxnSpMkLst>
        </pc:cxnChg>
        <pc:cxnChg chg="mod">
          <ac:chgData name="Sizz Flair" userId="af38644466e90d59" providerId="LiveId" clId="{D4806E47-6D68-4646-BB2B-FF0346DEBA0E}" dt="2024-05-04T12:57:46.406" v="3318" actId="1076"/>
          <ac:cxnSpMkLst>
            <pc:docMk/>
            <pc:sldMk cId="1505987722" sldId="277"/>
            <ac:cxnSpMk id="24" creationId="{BB355DFF-8DB1-8D8A-5EE3-EAF38B0C6FCE}"/>
          </ac:cxnSpMkLst>
        </pc:cxnChg>
        <pc:cxnChg chg="del mod">
          <ac:chgData name="Sizz Flair" userId="af38644466e90d59" providerId="LiveId" clId="{D4806E47-6D68-4646-BB2B-FF0346DEBA0E}" dt="2024-05-04T12:56:14.526" v="3302" actId="478"/>
          <ac:cxnSpMkLst>
            <pc:docMk/>
            <pc:sldMk cId="1505987722" sldId="277"/>
            <ac:cxnSpMk id="26" creationId="{6E90DF87-DF05-E30B-1138-E6EC9D70586F}"/>
          </ac:cxnSpMkLst>
        </pc:cxnChg>
        <pc:cxnChg chg="del mod">
          <ac:chgData name="Sizz Flair" userId="af38644466e90d59" providerId="LiveId" clId="{D4806E47-6D68-4646-BB2B-FF0346DEBA0E}" dt="2024-05-04T12:56:15.101" v="3303" actId="478"/>
          <ac:cxnSpMkLst>
            <pc:docMk/>
            <pc:sldMk cId="1505987722" sldId="277"/>
            <ac:cxnSpMk id="28" creationId="{F3684203-BB3B-D903-0681-9BAD752854AB}"/>
          </ac:cxnSpMkLst>
        </pc:cxnChg>
        <pc:cxnChg chg="del mod">
          <ac:chgData name="Sizz Flair" userId="af38644466e90d59" providerId="LiveId" clId="{D4806E47-6D68-4646-BB2B-FF0346DEBA0E}" dt="2024-05-04T12:56:15.814" v="3304" actId="478"/>
          <ac:cxnSpMkLst>
            <pc:docMk/>
            <pc:sldMk cId="1505987722" sldId="277"/>
            <ac:cxnSpMk id="30" creationId="{DF682CEB-BF13-62F4-C037-FECA4846ED12}"/>
          </ac:cxnSpMkLst>
        </pc:cxnChg>
        <pc:cxnChg chg="add mod">
          <ac:chgData name="Sizz Flair" userId="af38644466e90d59" providerId="LiveId" clId="{D4806E47-6D68-4646-BB2B-FF0346DEBA0E}" dt="2024-05-04T12:57:22.742" v="3315" actId="1076"/>
          <ac:cxnSpMkLst>
            <pc:docMk/>
            <pc:sldMk cId="1505987722" sldId="277"/>
            <ac:cxnSpMk id="50" creationId="{8FA8B290-DE7C-E2ED-C99B-3F81648E01B2}"/>
          </ac:cxnSpMkLst>
        </pc:cxnChg>
        <pc:cxnChg chg="add mod">
          <ac:chgData name="Sizz Flair" userId="af38644466e90d59" providerId="LiveId" clId="{D4806E47-6D68-4646-BB2B-FF0346DEBA0E}" dt="2024-05-04T12:57:28.110" v="3316" actId="1076"/>
          <ac:cxnSpMkLst>
            <pc:docMk/>
            <pc:sldMk cId="1505987722" sldId="277"/>
            <ac:cxnSpMk id="52" creationId="{9E0D8331-77D3-FD43-82B2-0498119BD3A1}"/>
          </ac:cxnSpMkLst>
        </pc:cxnChg>
        <pc:cxnChg chg="add mod">
          <ac:chgData name="Sizz Flair" userId="af38644466e90d59" providerId="LiveId" clId="{D4806E47-6D68-4646-BB2B-FF0346DEBA0E}" dt="2024-05-04T12:57:46.406" v="3318" actId="1076"/>
          <ac:cxnSpMkLst>
            <pc:docMk/>
            <pc:sldMk cId="1505987722" sldId="277"/>
            <ac:cxnSpMk id="54" creationId="{89397134-210F-93C7-1D25-94B3249992FB}"/>
          </ac:cxnSpMkLst>
        </pc:cxnChg>
        <pc:cxnChg chg="add mod">
          <ac:chgData name="Sizz Flair" userId="af38644466e90d59" providerId="LiveId" clId="{D4806E47-6D68-4646-BB2B-FF0346DEBA0E}" dt="2024-05-04T12:57:28.110" v="3316" actId="1076"/>
          <ac:cxnSpMkLst>
            <pc:docMk/>
            <pc:sldMk cId="1505987722" sldId="277"/>
            <ac:cxnSpMk id="56" creationId="{934244F0-8648-5F6E-E6C3-16338FF31EC6}"/>
          </ac:cxnSpMkLst>
        </pc:cxnChg>
        <pc:cxnChg chg="add mod">
          <ac:chgData name="Sizz Flair" userId="af38644466e90d59" providerId="LiveId" clId="{D4806E47-6D68-4646-BB2B-FF0346DEBA0E}" dt="2024-05-04T12:57:46.406" v="3318" actId="1076"/>
          <ac:cxnSpMkLst>
            <pc:docMk/>
            <pc:sldMk cId="1505987722" sldId="277"/>
            <ac:cxnSpMk id="58" creationId="{7A42BC8F-E6EB-C454-F95C-920267C05817}"/>
          </ac:cxnSpMkLst>
        </pc:cxnChg>
        <pc:cxnChg chg="add mod">
          <ac:chgData name="Sizz Flair" userId="af38644466e90d59" providerId="LiveId" clId="{D4806E47-6D68-4646-BB2B-FF0346DEBA0E}" dt="2024-05-04T12:57:46.406" v="3318" actId="1076"/>
          <ac:cxnSpMkLst>
            <pc:docMk/>
            <pc:sldMk cId="1505987722" sldId="277"/>
            <ac:cxnSpMk id="60" creationId="{9B46C290-C701-6EB1-BE67-59C1B2B6B497}"/>
          </ac:cxnSpMkLst>
        </pc:cxnChg>
        <pc:cxnChg chg="add mod">
          <ac:chgData name="Sizz Flair" userId="af38644466e90d59" providerId="LiveId" clId="{D4806E47-6D68-4646-BB2B-FF0346DEBA0E}" dt="2024-05-04T12:57:22.742" v="3315" actId="1076"/>
          <ac:cxnSpMkLst>
            <pc:docMk/>
            <pc:sldMk cId="1505987722" sldId="277"/>
            <ac:cxnSpMk id="62" creationId="{B3C14986-D026-9D9E-D747-8DB9DC11D388}"/>
          </ac:cxnSpMkLst>
        </pc:cxnChg>
        <pc:cxnChg chg="add mod">
          <ac:chgData name="Sizz Flair" userId="af38644466e90d59" providerId="LiveId" clId="{D4806E47-6D68-4646-BB2B-FF0346DEBA0E}" dt="2024-05-04T12:57:28.110" v="3316" actId="1076"/>
          <ac:cxnSpMkLst>
            <pc:docMk/>
            <pc:sldMk cId="1505987722" sldId="277"/>
            <ac:cxnSpMk id="64" creationId="{C37A7F3A-1BC7-51AA-283B-5F02A308ABBC}"/>
          </ac:cxnSpMkLst>
        </pc:cxnChg>
      </pc:sldChg>
      <pc:sldChg chg="addSp delSp modSp add mod">
        <pc:chgData name="Sizz Flair" userId="af38644466e90d59" providerId="LiveId" clId="{D4806E47-6D68-4646-BB2B-FF0346DEBA0E}" dt="2024-05-05T05:17:20.391" v="3673" actId="14826"/>
        <pc:sldMkLst>
          <pc:docMk/>
          <pc:sldMk cId="2387758907" sldId="278"/>
        </pc:sldMkLst>
        <pc:spChg chg="mod">
          <ac:chgData name="Sizz Flair" userId="af38644466e90d59" providerId="LiveId" clId="{D4806E47-6D68-4646-BB2B-FF0346DEBA0E}" dt="2024-05-05T05:16:40.351" v="3672"/>
          <ac:spMkLst>
            <pc:docMk/>
            <pc:sldMk cId="2387758907" sldId="278"/>
            <ac:spMk id="6" creationId="{5D417952-5A1A-CB81-7762-A54453F229C2}"/>
          </ac:spMkLst>
        </pc:spChg>
        <pc:spChg chg="del">
          <ac:chgData name="Sizz Flair" userId="af38644466e90d59" providerId="LiveId" clId="{D4806E47-6D68-4646-BB2B-FF0346DEBA0E}" dt="2024-05-04T13:12:38.073" v="3656" actId="478"/>
          <ac:spMkLst>
            <pc:docMk/>
            <pc:sldMk cId="2387758907" sldId="278"/>
            <ac:spMk id="7" creationId="{6F11F791-4EB7-1F33-74A5-1A6DF262C377}"/>
          </ac:spMkLst>
        </pc:spChg>
        <pc:spChg chg="del">
          <ac:chgData name="Sizz Flair" userId="af38644466e90d59" providerId="LiveId" clId="{D4806E47-6D68-4646-BB2B-FF0346DEBA0E}" dt="2024-05-04T13:12:38.913" v="3657" actId="478"/>
          <ac:spMkLst>
            <pc:docMk/>
            <pc:sldMk cId="2387758907" sldId="278"/>
            <ac:spMk id="8" creationId="{9232D0CF-DE40-1EE3-32B7-D6B244116A45}"/>
          </ac:spMkLst>
        </pc:spChg>
        <pc:spChg chg="del">
          <ac:chgData name="Sizz Flair" userId="af38644466e90d59" providerId="LiveId" clId="{D4806E47-6D68-4646-BB2B-FF0346DEBA0E}" dt="2024-05-04T13:12:40.528" v="3659" actId="478"/>
          <ac:spMkLst>
            <pc:docMk/>
            <pc:sldMk cId="2387758907" sldId="278"/>
            <ac:spMk id="12" creationId="{0CAE5793-F4C6-1E9E-A831-3838DC5030E7}"/>
          </ac:spMkLst>
        </pc:spChg>
        <pc:spChg chg="mod">
          <ac:chgData name="Sizz Flair" userId="af38644466e90d59" providerId="LiveId" clId="{D4806E47-6D68-4646-BB2B-FF0346DEBA0E}" dt="2024-05-04T13:12:34.882" v="3653" actId="20577"/>
          <ac:spMkLst>
            <pc:docMk/>
            <pc:sldMk cId="2387758907" sldId="278"/>
            <ac:spMk id="33" creationId="{00000000-0000-0000-0000-000000000000}"/>
          </ac:spMkLst>
        </pc:spChg>
        <pc:picChg chg="del">
          <ac:chgData name="Sizz Flair" userId="af38644466e90d59" providerId="LiveId" clId="{D4806E47-6D68-4646-BB2B-FF0346DEBA0E}" dt="2024-05-04T13:12:36.849" v="3655" actId="478"/>
          <ac:picMkLst>
            <pc:docMk/>
            <pc:sldMk cId="2387758907" sldId="278"/>
            <ac:picMk id="3" creationId="{209ED32C-913F-A625-7EFC-7CB738873475}"/>
          </ac:picMkLst>
        </pc:picChg>
        <pc:picChg chg="del">
          <ac:chgData name="Sizz Flair" userId="af38644466e90d59" providerId="LiveId" clId="{D4806E47-6D68-4646-BB2B-FF0346DEBA0E}" dt="2024-05-04T13:12:36.232" v="3654" actId="478"/>
          <ac:picMkLst>
            <pc:docMk/>
            <pc:sldMk cId="2387758907" sldId="278"/>
            <ac:picMk id="4" creationId="{B97D19B1-033A-E305-633D-DB35EA3D4F08}"/>
          </ac:picMkLst>
        </pc:picChg>
        <pc:picChg chg="add mod">
          <ac:chgData name="Sizz Flair" userId="af38644466e90d59" providerId="LiveId" clId="{D4806E47-6D68-4646-BB2B-FF0346DEBA0E}" dt="2024-05-05T05:17:20.391" v="3673" actId="14826"/>
          <ac:picMkLst>
            <pc:docMk/>
            <pc:sldMk cId="2387758907" sldId="278"/>
            <ac:picMk id="9" creationId="{2096DDC2-78ED-1ED7-B14D-9B2EA7400FC7}"/>
          </ac:picMkLst>
        </pc:picChg>
        <pc:picChg chg="del">
          <ac:chgData name="Sizz Flair" userId="af38644466e90d59" providerId="LiveId" clId="{D4806E47-6D68-4646-BB2B-FF0346DEBA0E}" dt="2024-05-04T13:12:39.592" v="3658" actId="478"/>
          <ac:picMkLst>
            <pc:docMk/>
            <pc:sldMk cId="2387758907" sldId="278"/>
            <ac:picMk id="11" creationId="{FB6A67EB-F3CA-4A66-79F0-B4731B579675}"/>
          </ac:picMkLst>
        </pc:picChg>
        <pc:picChg chg="add del">
          <ac:chgData name="Sizz Flair" userId="af38644466e90d59" providerId="LiveId" clId="{D4806E47-6D68-4646-BB2B-FF0346DEBA0E}" dt="2024-05-05T05:16:30.012" v="3667" actId="478"/>
          <ac:picMkLst>
            <pc:docMk/>
            <pc:sldMk cId="2387758907" sldId="278"/>
            <ac:picMk id="13" creationId="{1950C268-B5B5-1116-3FB6-70DA5EAA88BA}"/>
          </ac:picMkLst>
        </pc:picChg>
      </pc:sldChg>
      <pc:sldChg chg="add">
        <pc:chgData name="Sizz Flair" userId="af38644466e90d59" providerId="LiveId" clId="{D4806E47-6D68-4646-BB2B-FF0346DEBA0E}" dt="2024-05-05T05:17:30.856" v="3674" actId="2890"/>
        <pc:sldMkLst>
          <pc:docMk/>
          <pc:sldMk cId="2554218477" sldId="279"/>
        </pc:sldMkLst>
      </pc:sldChg>
      <pc:sldChg chg="add del ord">
        <pc:chgData name="Sizz Flair" userId="af38644466e90d59" providerId="LiveId" clId="{D4806E47-6D68-4646-BB2B-FF0346DEBA0E}" dt="2024-05-05T05:16:10.695" v="3664" actId="47"/>
        <pc:sldMkLst>
          <pc:docMk/>
          <pc:sldMk cId="4094220849" sldId="279"/>
        </pc:sldMkLst>
      </pc:sldChg>
      <pc:sldChg chg="addSp delSp modSp add mod">
        <pc:chgData name="Sizz Flair" userId="af38644466e90d59" providerId="LiveId" clId="{D4806E47-6D68-4646-BB2B-FF0346DEBA0E}" dt="2024-05-05T06:22:08.218" v="4435" actId="478"/>
        <pc:sldMkLst>
          <pc:docMk/>
          <pc:sldMk cId="2718774722" sldId="280"/>
        </pc:sldMkLst>
        <pc:spChg chg="add mod">
          <ac:chgData name="Sizz Flair" userId="af38644466e90d59" providerId="LiveId" clId="{D4806E47-6D68-4646-BB2B-FF0346DEBA0E}" dt="2024-05-05T05:34:17.295" v="3704" actId="13822"/>
          <ac:spMkLst>
            <pc:docMk/>
            <pc:sldMk cId="2718774722" sldId="280"/>
            <ac:spMk id="3" creationId="{D9838F95-CBB9-12CE-EF1E-D579509E46B6}"/>
          </ac:spMkLst>
        </pc:spChg>
        <pc:spChg chg="add mod">
          <ac:chgData name="Sizz Flair" userId="af38644466e90d59" providerId="LiveId" clId="{D4806E47-6D68-4646-BB2B-FF0346DEBA0E}" dt="2024-05-05T05:36:21.460" v="3726" actId="17032"/>
          <ac:spMkLst>
            <pc:docMk/>
            <pc:sldMk cId="2718774722" sldId="280"/>
            <ac:spMk id="4" creationId="{23FCA467-4A3C-2687-D493-4915C8C037AD}"/>
          </ac:spMkLst>
        </pc:spChg>
        <pc:spChg chg="add mod">
          <ac:chgData name="Sizz Flair" userId="af38644466e90d59" providerId="LiveId" clId="{D4806E47-6D68-4646-BB2B-FF0346DEBA0E}" dt="2024-05-05T05:35:39.509" v="3717" actId="1076"/>
          <ac:spMkLst>
            <pc:docMk/>
            <pc:sldMk cId="2718774722" sldId="280"/>
            <ac:spMk id="5" creationId="{60A3D5DE-66BD-36AD-2B57-C95599DF40E5}"/>
          </ac:spMkLst>
        </pc:spChg>
        <pc:spChg chg="del">
          <ac:chgData name="Sizz Flair" userId="af38644466e90d59" providerId="LiveId" clId="{D4806E47-6D68-4646-BB2B-FF0346DEBA0E}" dt="2024-05-05T06:22:08.218" v="4435" actId="478"/>
          <ac:spMkLst>
            <pc:docMk/>
            <pc:sldMk cId="2718774722" sldId="280"/>
            <ac:spMk id="6" creationId="{5D417952-5A1A-CB81-7762-A54453F229C2}"/>
          </ac:spMkLst>
        </pc:spChg>
        <pc:spChg chg="add mod">
          <ac:chgData name="Sizz Flair" userId="af38644466e90d59" providerId="LiveId" clId="{D4806E47-6D68-4646-BB2B-FF0346DEBA0E}" dt="2024-05-05T05:35:15.245" v="3714" actId="20577"/>
          <ac:spMkLst>
            <pc:docMk/>
            <pc:sldMk cId="2718774722" sldId="280"/>
            <ac:spMk id="7" creationId="{3A5AF693-4E12-5CE7-46A8-52453FDFCEF2}"/>
          </ac:spMkLst>
        </pc:spChg>
        <pc:spChg chg="add mod">
          <ac:chgData name="Sizz Flair" userId="af38644466e90d59" providerId="LiveId" clId="{D4806E47-6D68-4646-BB2B-FF0346DEBA0E}" dt="2024-05-05T05:37:45.087" v="3764" actId="14100"/>
          <ac:spMkLst>
            <pc:docMk/>
            <pc:sldMk cId="2718774722" sldId="280"/>
            <ac:spMk id="8" creationId="{3254E856-E876-6909-AC9D-0F35D5B0F2D8}"/>
          </ac:spMkLst>
        </pc:spChg>
        <pc:spChg chg="add mod">
          <ac:chgData name="Sizz Flair" userId="af38644466e90d59" providerId="LiveId" clId="{D4806E47-6D68-4646-BB2B-FF0346DEBA0E}" dt="2024-05-05T05:36:48.483" v="3732" actId="207"/>
          <ac:spMkLst>
            <pc:docMk/>
            <pc:sldMk cId="2718774722" sldId="280"/>
            <ac:spMk id="10" creationId="{D02B99F8-25CE-194B-AC5B-C4B86742BD1A}"/>
          </ac:spMkLst>
        </pc:spChg>
        <pc:spChg chg="add mod">
          <ac:chgData name="Sizz Flair" userId="af38644466e90d59" providerId="LiveId" clId="{D4806E47-6D68-4646-BB2B-FF0346DEBA0E}" dt="2024-05-05T05:43:43.025" v="3832" actId="14838"/>
          <ac:spMkLst>
            <pc:docMk/>
            <pc:sldMk cId="2718774722" sldId="280"/>
            <ac:spMk id="11" creationId="{881F2406-3811-AB04-7C1D-DE96CFCFD486}"/>
          </ac:spMkLst>
        </pc:spChg>
        <pc:spChg chg="mod">
          <ac:chgData name="Sizz Flair" userId="af38644466e90d59" providerId="LiveId" clId="{D4806E47-6D68-4646-BB2B-FF0346DEBA0E}" dt="2024-05-05T05:33:49.293" v="3700" actId="20577"/>
          <ac:spMkLst>
            <pc:docMk/>
            <pc:sldMk cId="2718774722" sldId="280"/>
            <ac:spMk id="33" creationId="{00000000-0000-0000-0000-000000000000}"/>
          </ac:spMkLst>
        </pc:spChg>
        <pc:picChg chg="del">
          <ac:chgData name="Sizz Flair" userId="af38644466e90d59" providerId="LiveId" clId="{D4806E47-6D68-4646-BB2B-FF0346DEBA0E}" dt="2024-05-05T05:33:34.649" v="3676" actId="478"/>
          <ac:picMkLst>
            <pc:docMk/>
            <pc:sldMk cId="2718774722" sldId="280"/>
            <ac:picMk id="9" creationId="{2096DDC2-78ED-1ED7-B14D-9B2EA7400FC7}"/>
          </ac:picMkLst>
        </pc:picChg>
      </pc:sldChg>
      <pc:sldChg chg="addSp delSp modSp add mod ord">
        <pc:chgData name="Sizz Flair" userId="af38644466e90d59" providerId="LiveId" clId="{D4806E47-6D68-4646-BB2B-FF0346DEBA0E}" dt="2024-05-05T06:22:13.505" v="4437" actId="478"/>
        <pc:sldMkLst>
          <pc:docMk/>
          <pc:sldMk cId="1404165606" sldId="281"/>
        </pc:sldMkLst>
        <pc:spChg chg="mod">
          <ac:chgData name="Sizz Flair" userId="af38644466e90d59" providerId="LiveId" clId="{D4806E47-6D68-4646-BB2B-FF0346DEBA0E}" dt="2024-05-05T05:45:59.122" v="3868" actId="1076"/>
          <ac:spMkLst>
            <pc:docMk/>
            <pc:sldMk cId="1404165606" sldId="281"/>
            <ac:spMk id="4" creationId="{23FCA467-4A3C-2687-D493-4915C8C037AD}"/>
          </ac:spMkLst>
        </pc:spChg>
        <pc:spChg chg="del">
          <ac:chgData name="Sizz Flair" userId="af38644466e90d59" providerId="LiveId" clId="{D4806E47-6D68-4646-BB2B-FF0346DEBA0E}" dt="2024-05-05T06:22:13.505" v="4437" actId="478"/>
          <ac:spMkLst>
            <pc:docMk/>
            <pc:sldMk cId="1404165606" sldId="281"/>
            <ac:spMk id="6" creationId="{5D417952-5A1A-CB81-7762-A54453F229C2}"/>
          </ac:spMkLst>
        </pc:spChg>
        <pc:spChg chg="add del mod">
          <ac:chgData name="Sizz Flair" userId="af38644466e90d59" providerId="LiveId" clId="{D4806E47-6D68-4646-BB2B-FF0346DEBA0E}" dt="2024-05-05T05:39:07.876" v="3772" actId="478"/>
          <ac:spMkLst>
            <pc:docMk/>
            <pc:sldMk cId="1404165606" sldId="281"/>
            <ac:spMk id="9" creationId="{7BEFF415-0AEB-D61C-7E37-5747CC9208A2}"/>
          </ac:spMkLst>
        </pc:spChg>
        <pc:spChg chg="mod">
          <ac:chgData name="Sizz Flair" userId="af38644466e90d59" providerId="LiveId" clId="{D4806E47-6D68-4646-BB2B-FF0346DEBA0E}" dt="2024-05-05T05:44:46.820" v="3862" actId="207"/>
          <ac:spMkLst>
            <pc:docMk/>
            <pc:sldMk cId="1404165606" sldId="281"/>
            <ac:spMk id="11" creationId="{881F2406-3811-AB04-7C1D-DE96CFCFD486}"/>
          </ac:spMkLst>
        </pc:spChg>
        <pc:spChg chg="add mod ord">
          <ac:chgData name="Sizz Flair" userId="af38644466e90d59" providerId="LiveId" clId="{D4806E47-6D68-4646-BB2B-FF0346DEBA0E}" dt="2024-05-05T05:40:01.337" v="3781" actId="171"/>
          <ac:spMkLst>
            <pc:docMk/>
            <pc:sldMk cId="1404165606" sldId="281"/>
            <ac:spMk id="12" creationId="{9F3B65ED-02C8-331D-C159-D0F1AF49EA4E}"/>
          </ac:spMkLst>
        </pc:spChg>
        <pc:spChg chg="add mod">
          <ac:chgData name="Sizz Flair" userId="af38644466e90d59" providerId="LiveId" clId="{D4806E47-6D68-4646-BB2B-FF0346DEBA0E}" dt="2024-05-05T05:45:22.375" v="3866" actId="207"/>
          <ac:spMkLst>
            <pc:docMk/>
            <pc:sldMk cId="1404165606" sldId="281"/>
            <ac:spMk id="13" creationId="{1DE7C1F2-A957-DF8E-0B74-9391AFEEF6C4}"/>
          </ac:spMkLst>
        </pc:spChg>
      </pc:sldChg>
      <pc:sldChg chg="addSp delSp modSp add mod">
        <pc:chgData name="Sizz Flair" userId="af38644466e90d59" providerId="LiveId" clId="{D4806E47-6D68-4646-BB2B-FF0346DEBA0E}" dt="2024-05-05T06:22:09.737" v="4436" actId="478"/>
        <pc:sldMkLst>
          <pc:docMk/>
          <pc:sldMk cId="1512376766" sldId="282"/>
        </pc:sldMkLst>
        <pc:spChg chg="mod">
          <ac:chgData name="Sizz Flair" userId="af38644466e90d59" providerId="LiveId" clId="{D4806E47-6D68-4646-BB2B-FF0346DEBA0E}" dt="2024-05-05T05:41:38.489" v="3804" actId="1076"/>
          <ac:spMkLst>
            <pc:docMk/>
            <pc:sldMk cId="1512376766" sldId="282"/>
            <ac:spMk id="3" creationId="{D9838F95-CBB9-12CE-EF1E-D579509E46B6}"/>
          </ac:spMkLst>
        </pc:spChg>
        <pc:spChg chg="del">
          <ac:chgData name="Sizz Flair" userId="af38644466e90d59" providerId="LiveId" clId="{D4806E47-6D68-4646-BB2B-FF0346DEBA0E}" dt="2024-05-05T06:22:09.737" v="4436" actId="478"/>
          <ac:spMkLst>
            <pc:docMk/>
            <pc:sldMk cId="1512376766" sldId="282"/>
            <ac:spMk id="6" creationId="{5D417952-5A1A-CB81-7762-A54453F229C2}"/>
          </ac:spMkLst>
        </pc:spChg>
        <pc:spChg chg="add mod ord">
          <ac:chgData name="Sizz Flair" userId="af38644466e90d59" providerId="LiveId" clId="{D4806E47-6D68-4646-BB2B-FF0346DEBA0E}" dt="2024-05-05T05:41:15.581" v="3793" actId="170"/>
          <ac:spMkLst>
            <pc:docMk/>
            <pc:sldMk cId="1512376766" sldId="282"/>
            <ac:spMk id="9" creationId="{BA416778-8DC6-7604-3D5B-9BF661441A2B}"/>
          </ac:spMkLst>
        </pc:spChg>
        <pc:spChg chg="mod">
          <ac:chgData name="Sizz Flair" userId="af38644466e90d59" providerId="LiveId" clId="{D4806E47-6D68-4646-BB2B-FF0346DEBA0E}" dt="2024-05-05T05:52:29.731" v="3920" actId="20577"/>
          <ac:spMkLst>
            <pc:docMk/>
            <pc:sldMk cId="1512376766" sldId="282"/>
            <ac:spMk id="11" creationId="{881F2406-3811-AB04-7C1D-DE96CFCFD486}"/>
          </ac:spMkLst>
        </pc:spChg>
        <pc:spChg chg="add mod">
          <ac:chgData name="Sizz Flair" userId="af38644466e90d59" providerId="LiveId" clId="{D4806E47-6D68-4646-BB2B-FF0346DEBA0E}" dt="2024-05-05T05:41:48.527" v="3807" actId="207"/>
          <ac:spMkLst>
            <pc:docMk/>
            <pc:sldMk cId="1512376766" sldId="282"/>
            <ac:spMk id="12" creationId="{8FAD24EA-7CF5-DDE0-B6C2-DFC3353C3B08}"/>
          </ac:spMkLst>
        </pc:spChg>
      </pc:sldChg>
      <pc:sldChg chg="add del">
        <pc:chgData name="Sizz Flair" userId="af38644466e90d59" providerId="LiveId" clId="{D4806E47-6D68-4646-BB2B-FF0346DEBA0E}" dt="2024-05-05T05:50:13.834" v="3892" actId="47"/>
        <pc:sldMkLst>
          <pc:docMk/>
          <pc:sldMk cId="713708961" sldId="283"/>
        </pc:sldMkLst>
      </pc:sldChg>
      <pc:sldChg chg="addSp delSp modSp add del mod ord">
        <pc:chgData name="Sizz Flair" userId="af38644466e90d59" providerId="LiveId" clId="{D4806E47-6D68-4646-BB2B-FF0346DEBA0E}" dt="2024-05-05T06:03:37.769" v="3961" actId="47"/>
        <pc:sldMkLst>
          <pc:docMk/>
          <pc:sldMk cId="771868761" sldId="283"/>
        </pc:sldMkLst>
        <pc:spChg chg="del">
          <ac:chgData name="Sizz Flair" userId="af38644466e90d59" providerId="LiveId" clId="{D4806E47-6D68-4646-BB2B-FF0346DEBA0E}" dt="2024-05-05T05:50:31.405" v="3898" actId="478"/>
          <ac:spMkLst>
            <pc:docMk/>
            <pc:sldMk cId="771868761" sldId="283"/>
            <ac:spMk id="3" creationId="{D9838F95-CBB9-12CE-EF1E-D579509E46B6}"/>
          </ac:spMkLst>
        </pc:spChg>
        <pc:spChg chg="mod">
          <ac:chgData name="Sizz Flair" userId="af38644466e90d59" providerId="LiveId" clId="{D4806E47-6D68-4646-BB2B-FF0346DEBA0E}" dt="2024-05-05T05:51:13.015" v="3906" actId="14100"/>
          <ac:spMkLst>
            <pc:docMk/>
            <pc:sldMk cId="771868761" sldId="283"/>
            <ac:spMk id="4" creationId="{23FCA467-4A3C-2687-D493-4915C8C037AD}"/>
          </ac:spMkLst>
        </pc:spChg>
        <pc:spChg chg="mod">
          <ac:chgData name="Sizz Flair" userId="af38644466e90d59" providerId="LiveId" clId="{D4806E47-6D68-4646-BB2B-FF0346DEBA0E}" dt="2024-05-05T05:51:22.090" v="3909" actId="1076"/>
          <ac:spMkLst>
            <pc:docMk/>
            <pc:sldMk cId="771868761" sldId="283"/>
            <ac:spMk id="5" creationId="{60A3D5DE-66BD-36AD-2B57-C95599DF40E5}"/>
          </ac:spMkLst>
        </pc:spChg>
        <pc:spChg chg="mod">
          <ac:chgData name="Sizz Flair" userId="af38644466e90d59" providerId="LiveId" clId="{D4806E47-6D68-4646-BB2B-FF0346DEBA0E}" dt="2024-05-05T05:50:58.666" v="3903" actId="1076"/>
          <ac:spMkLst>
            <pc:docMk/>
            <pc:sldMk cId="771868761" sldId="283"/>
            <ac:spMk id="7" creationId="{3A5AF693-4E12-5CE7-46A8-52453FDFCEF2}"/>
          </ac:spMkLst>
        </pc:spChg>
        <pc:spChg chg="mod">
          <ac:chgData name="Sizz Flair" userId="af38644466e90d59" providerId="LiveId" clId="{D4806E47-6D68-4646-BB2B-FF0346DEBA0E}" dt="2024-05-05T05:51:26.115" v="3910" actId="14100"/>
          <ac:spMkLst>
            <pc:docMk/>
            <pc:sldMk cId="771868761" sldId="283"/>
            <ac:spMk id="8" creationId="{3254E856-E876-6909-AC9D-0F35D5B0F2D8}"/>
          </ac:spMkLst>
        </pc:spChg>
        <pc:spChg chg="mod">
          <ac:chgData name="Sizz Flair" userId="af38644466e90d59" providerId="LiveId" clId="{D4806E47-6D68-4646-BB2B-FF0346DEBA0E}" dt="2024-05-05T05:51:28.233" v="3911" actId="1076"/>
          <ac:spMkLst>
            <pc:docMk/>
            <pc:sldMk cId="771868761" sldId="283"/>
            <ac:spMk id="10" creationId="{D02B99F8-25CE-194B-AC5B-C4B86742BD1A}"/>
          </ac:spMkLst>
        </pc:spChg>
        <pc:spChg chg="mod">
          <ac:chgData name="Sizz Flair" userId="af38644466e90d59" providerId="LiveId" clId="{D4806E47-6D68-4646-BB2B-FF0346DEBA0E}" dt="2024-05-05T05:52:22.021" v="3914" actId="20577"/>
          <ac:spMkLst>
            <pc:docMk/>
            <pc:sldMk cId="771868761" sldId="283"/>
            <ac:spMk id="11" creationId="{881F2406-3811-AB04-7C1D-DE96CFCFD486}"/>
          </ac:spMkLst>
        </pc:spChg>
        <pc:spChg chg="mod">
          <ac:chgData name="Sizz Flair" userId="af38644466e90d59" providerId="LiveId" clId="{D4806E47-6D68-4646-BB2B-FF0346DEBA0E}" dt="2024-05-05T05:52:13.529" v="3912" actId="1076"/>
          <ac:spMkLst>
            <pc:docMk/>
            <pc:sldMk cId="771868761" sldId="283"/>
            <ac:spMk id="12" creationId="{8FAD24EA-7CF5-DDE0-B6C2-DFC3353C3B08}"/>
          </ac:spMkLst>
        </pc:spChg>
        <pc:spChg chg="add mod ord">
          <ac:chgData name="Sizz Flair" userId="af38644466e90d59" providerId="LiveId" clId="{D4806E47-6D68-4646-BB2B-FF0346DEBA0E}" dt="2024-05-05T05:51:07.652" v="3905" actId="13822"/>
          <ac:spMkLst>
            <pc:docMk/>
            <pc:sldMk cId="771868761" sldId="283"/>
            <ac:spMk id="13" creationId="{2F1E5CF5-D3A7-51AB-445D-166D3799EEAF}"/>
          </ac:spMkLst>
        </pc:spChg>
        <pc:spChg chg="add mod">
          <ac:chgData name="Sizz Flair" userId="af38644466e90d59" providerId="LiveId" clId="{D4806E47-6D68-4646-BB2B-FF0346DEBA0E}" dt="2024-05-05T05:51:20.475" v="3908" actId="571"/>
          <ac:spMkLst>
            <pc:docMk/>
            <pc:sldMk cId="771868761" sldId="283"/>
            <ac:spMk id="14" creationId="{435B032D-7DA1-F41E-0E67-788B64D08A18}"/>
          </ac:spMkLst>
        </pc:spChg>
      </pc:sldChg>
      <pc:sldChg chg="addSp delSp modSp add mod ord">
        <pc:chgData name="Sizz Flair" userId="af38644466e90d59" providerId="LiveId" clId="{D4806E47-6D68-4646-BB2B-FF0346DEBA0E}" dt="2024-05-05T06:22:15.961" v="4438" actId="478"/>
        <pc:sldMkLst>
          <pc:docMk/>
          <pc:sldMk cId="67294928" sldId="284"/>
        </pc:sldMkLst>
        <pc:spChg chg="add del">
          <ac:chgData name="Sizz Flair" userId="af38644466e90d59" providerId="LiveId" clId="{D4806E47-6D68-4646-BB2B-FF0346DEBA0E}" dt="2024-05-05T06:00:53.175" v="3949" actId="478"/>
          <ac:spMkLst>
            <pc:docMk/>
            <pc:sldMk cId="67294928" sldId="284"/>
            <ac:spMk id="3" creationId="{F5999BFF-A8C3-20FC-27D7-C289E41D2861}"/>
          </ac:spMkLst>
        </pc:spChg>
        <pc:spChg chg="del mod">
          <ac:chgData name="Sizz Flair" userId="af38644466e90d59" providerId="LiveId" clId="{D4806E47-6D68-4646-BB2B-FF0346DEBA0E}" dt="2024-05-05T06:02:42.221" v="3952"/>
          <ac:spMkLst>
            <pc:docMk/>
            <pc:sldMk cId="67294928" sldId="284"/>
            <ac:spMk id="4" creationId="{23FCA467-4A3C-2687-D493-4915C8C037AD}"/>
          </ac:spMkLst>
        </pc:spChg>
        <pc:spChg chg="mod">
          <ac:chgData name="Sizz Flair" userId="af38644466e90d59" providerId="LiveId" clId="{D4806E47-6D68-4646-BB2B-FF0346DEBA0E}" dt="2024-05-05T05:59:33.940" v="3947" actId="1076"/>
          <ac:spMkLst>
            <pc:docMk/>
            <pc:sldMk cId="67294928" sldId="284"/>
            <ac:spMk id="5" creationId="{60A3D5DE-66BD-36AD-2B57-C95599DF40E5}"/>
          </ac:spMkLst>
        </pc:spChg>
        <pc:spChg chg="del">
          <ac:chgData name="Sizz Flair" userId="af38644466e90d59" providerId="LiveId" clId="{D4806E47-6D68-4646-BB2B-FF0346DEBA0E}" dt="2024-05-05T06:22:15.961" v="4438" actId="478"/>
          <ac:spMkLst>
            <pc:docMk/>
            <pc:sldMk cId="67294928" sldId="284"/>
            <ac:spMk id="6" creationId="{5D417952-5A1A-CB81-7762-A54453F229C2}"/>
          </ac:spMkLst>
        </pc:spChg>
        <pc:spChg chg="del mod">
          <ac:chgData name="Sizz Flair" userId="af38644466e90d59" providerId="LiveId" clId="{D4806E47-6D68-4646-BB2B-FF0346DEBA0E}" dt="2024-05-05T06:02:30.029" v="3950"/>
          <ac:spMkLst>
            <pc:docMk/>
            <pc:sldMk cId="67294928" sldId="284"/>
            <ac:spMk id="8" creationId="{3254E856-E876-6909-AC9D-0F35D5B0F2D8}"/>
          </ac:spMkLst>
        </pc:spChg>
        <pc:spChg chg="del">
          <ac:chgData name="Sizz Flair" userId="af38644466e90d59" providerId="LiveId" clId="{D4806E47-6D68-4646-BB2B-FF0346DEBA0E}" dt="2024-05-05T05:52:55.714" v="3928" actId="478"/>
          <ac:spMkLst>
            <pc:docMk/>
            <pc:sldMk cId="67294928" sldId="284"/>
            <ac:spMk id="9" creationId="{BA416778-8DC6-7604-3D5B-9BF661441A2B}"/>
          </ac:spMkLst>
        </pc:spChg>
        <pc:spChg chg="mod">
          <ac:chgData name="Sizz Flair" userId="af38644466e90d59" providerId="LiveId" clId="{D4806E47-6D68-4646-BB2B-FF0346DEBA0E}" dt="2024-05-05T05:53:07.588" v="3939" actId="20577"/>
          <ac:spMkLst>
            <pc:docMk/>
            <pc:sldMk cId="67294928" sldId="284"/>
            <ac:spMk id="11" creationId="{881F2406-3811-AB04-7C1D-DE96CFCFD486}"/>
          </ac:spMkLst>
        </pc:spChg>
        <pc:spChg chg="del">
          <ac:chgData name="Sizz Flair" userId="af38644466e90d59" providerId="LiveId" clId="{D4806E47-6D68-4646-BB2B-FF0346DEBA0E}" dt="2024-05-05T05:53:24.747" v="3944" actId="478"/>
          <ac:spMkLst>
            <pc:docMk/>
            <pc:sldMk cId="67294928" sldId="284"/>
            <ac:spMk id="12" creationId="{8FAD24EA-7CF5-DDE0-B6C2-DFC3353C3B08}"/>
          </ac:spMkLst>
        </pc:spChg>
        <pc:spChg chg="del">
          <ac:chgData name="Sizz Flair" userId="af38644466e90d59" providerId="LiveId" clId="{D4806E47-6D68-4646-BB2B-FF0346DEBA0E}" dt="2024-05-05T06:02:30.029" v="3950"/>
          <ac:spMkLst>
            <pc:docMk/>
            <pc:sldMk cId="67294928" sldId="284"/>
            <ac:spMk id="13" creationId="{2F1E5CF5-D3A7-51AB-445D-166D3799EEAF}"/>
          </ac:spMkLst>
        </pc:spChg>
        <pc:spChg chg="mod">
          <ac:chgData name="Sizz Flair" userId="af38644466e90d59" providerId="LiveId" clId="{D4806E47-6D68-4646-BB2B-FF0346DEBA0E}" dt="2024-05-05T06:02:30.029" v="3950"/>
          <ac:spMkLst>
            <pc:docMk/>
            <pc:sldMk cId="67294928" sldId="284"/>
            <ac:spMk id="14" creationId="{BC7A3DB4-6F25-65FB-BC03-3AA93657F01C}"/>
          </ac:spMkLst>
        </pc:spChg>
        <pc:spChg chg="add del mod">
          <ac:chgData name="Sizz Flair" userId="af38644466e90d59" providerId="LiveId" clId="{D4806E47-6D68-4646-BB2B-FF0346DEBA0E}" dt="2024-05-05T06:02:42.221" v="3952"/>
          <ac:spMkLst>
            <pc:docMk/>
            <pc:sldMk cId="67294928" sldId="284"/>
            <ac:spMk id="15" creationId="{D961B8DC-B9A8-4703-7D8F-4C6E4FE39F25}"/>
          </ac:spMkLst>
        </pc:spChg>
        <pc:spChg chg="mod">
          <ac:chgData name="Sizz Flair" userId="af38644466e90d59" providerId="LiveId" clId="{D4806E47-6D68-4646-BB2B-FF0346DEBA0E}" dt="2024-05-05T06:02:42.221" v="3952"/>
          <ac:spMkLst>
            <pc:docMk/>
            <pc:sldMk cId="67294928" sldId="284"/>
            <ac:spMk id="16" creationId="{6F60CE88-26BF-BF17-DB80-7A089FAA6DFA}"/>
          </ac:spMkLst>
        </pc:spChg>
        <pc:spChg chg="add mod ord">
          <ac:chgData name="Sizz Flair" userId="af38644466e90d59" providerId="LiveId" clId="{D4806E47-6D68-4646-BB2B-FF0346DEBA0E}" dt="2024-05-05T06:02:46.518" v="3954" actId="167"/>
          <ac:spMkLst>
            <pc:docMk/>
            <pc:sldMk cId="67294928" sldId="284"/>
            <ac:spMk id="17" creationId="{DCE76A96-E2BE-0B49-9AFA-A1C36327CE21}"/>
          </ac:spMkLst>
        </pc:spChg>
      </pc:sldChg>
      <pc:sldChg chg="addSp delSp modSp add mod">
        <pc:chgData name="Sizz Flair" userId="af38644466e90d59" providerId="LiveId" clId="{D4806E47-6D68-4646-BB2B-FF0346DEBA0E}" dt="2024-05-05T06:22:17.865" v="4439" actId="478"/>
        <pc:sldMkLst>
          <pc:docMk/>
          <pc:sldMk cId="2913686394" sldId="285"/>
        </pc:sldMkLst>
        <pc:spChg chg="add mod ord">
          <ac:chgData name="Sizz Flair" userId="af38644466e90d59" providerId="LiveId" clId="{D4806E47-6D68-4646-BB2B-FF0346DEBA0E}" dt="2024-05-05T06:05:43.309" v="3963" actId="14100"/>
          <ac:spMkLst>
            <pc:docMk/>
            <pc:sldMk cId="2913686394" sldId="285"/>
            <ac:spMk id="3" creationId="{440C426C-62DF-3859-3D86-341652BEB28D}"/>
          </ac:spMkLst>
        </pc:spChg>
        <pc:spChg chg="add mod">
          <ac:chgData name="Sizz Flair" userId="af38644466e90d59" providerId="LiveId" clId="{D4806E47-6D68-4646-BB2B-FF0346DEBA0E}" dt="2024-05-05T06:05:48.372" v="3964" actId="1076"/>
          <ac:spMkLst>
            <pc:docMk/>
            <pc:sldMk cId="2913686394" sldId="285"/>
            <ac:spMk id="4" creationId="{71DB57BF-E802-D7E5-9974-052403DC90C3}"/>
          </ac:spMkLst>
        </pc:spChg>
        <pc:spChg chg="del">
          <ac:chgData name="Sizz Flair" userId="af38644466e90d59" providerId="LiveId" clId="{D4806E47-6D68-4646-BB2B-FF0346DEBA0E}" dt="2024-05-05T06:22:17.865" v="4439" actId="478"/>
          <ac:spMkLst>
            <pc:docMk/>
            <pc:sldMk cId="2913686394" sldId="285"/>
            <ac:spMk id="6" creationId="{5D417952-5A1A-CB81-7762-A54453F229C2}"/>
          </ac:spMkLst>
        </pc:spChg>
        <pc:spChg chg="mod">
          <ac:chgData name="Sizz Flair" userId="af38644466e90d59" providerId="LiveId" clId="{D4806E47-6D68-4646-BB2B-FF0346DEBA0E}" dt="2024-05-05T06:03:11.166" v="3956"/>
          <ac:spMkLst>
            <pc:docMk/>
            <pc:sldMk cId="2913686394" sldId="285"/>
            <ac:spMk id="11" creationId="{881F2406-3811-AB04-7C1D-DE96CFCFD486}"/>
          </ac:spMkLst>
        </pc:spChg>
      </pc:sldChg>
      <pc:sldChg chg="addSp modSp add mod ord">
        <pc:chgData name="Sizz Flair" userId="af38644466e90d59" providerId="LiveId" clId="{D4806E47-6D68-4646-BB2B-FF0346DEBA0E}" dt="2024-05-05T06:33:09.183" v="4887" actId="113"/>
        <pc:sldMkLst>
          <pc:docMk/>
          <pc:sldMk cId="668357194" sldId="286"/>
        </pc:sldMkLst>
        <pc:spChg chg="add mod">
          <ac:chgData name="Sizz Flair" userId="af38644466e90d59" providerId="LiveId" clId="{D4806E47-6D68-4646-BB2B-FF0346DEBA0E}" dt="2024-05-05T06:22:21.065" v="4440"/>
          <ac:spMkLst>
            <pc:docMk/>
            <pc:sldMk cId="668357194" sldId="286"/>
            <ac:spMk id="3" creationId="{CE33988E-4DB1-FD38-CC41-5118AF83FC93}"/>
          </ac:spMkLst>
        </pc:spChg>
        <pc:spChg chg="add mod">
          <ac:chgData name="Sizz Flair" userId="af38644466e90d59" providerId="LiveId" clId="{D4806E47-6D68-4646-BB2B-FF0346DEBA0E}" dt="2024-05-05T06:23:25.979" v="4442"/>
          <ac:spMkLst>
            <pc:docMk/>
            <pc:sldMk cId="668357194" sldId="286"/>
            <ac:spMk id="4" creationId="{87D3037D-7C70-3490-A784-4B0154C23A4A}"/>
          </ac:spMkLst>
        </pc:spChg>
        <pc:spChg chg="mod">
          <ac:chgData name="Sizz Flair" userId="af38644466e90d59" providerId="LiveId" clId="{D4806E47-6D68-4646-BB2B-FF0346DEBA0E}" dt="2024-05-05T06:33:09.183" v="4887" actId="113"/>
          <ac:spMkLst>
            <pc:docMk/>
            <pc:sldMk cId="668357194" sldId="286"/>
            <ac:spMk id="5" creationId="{44F022FE-1AD5-72B3-CC0F-4B3DF8E1B9F7}"/>
          </ac:spMkLst>
        </pc:spChg>
        <pc:spChg chg="mod">
          <ac:chgData name="Sizz Flair" userId="af38644466e90d59" providerId="LiveId" clId="{D4806E47-6D68-4646-BB2B-FF0346DEBA0E}" dt="2024-05-05T06:29:39.830" v="4699" actId="20577"/>
          <ac:spMkLst>
            <pc:docMk/>
            <pc:sldMk cId="668357194" sldId="286"/>
            <ac:spMk id="33" creationId="{00000000-0000-0000-0000-000000000000}"/>
          </ac:spMkLst>
        </pc:spChg>
      </pc:sldChg>
      <pc:sldChg chg="add del">
        <pc:chgData name="Sizz Flair" userId="af38644466e90d59" providerId="LiveId" clId="{D4806E47-6D68-4646-BB2B-FF0346DEBA0E}" dt="2024-05-05T06:49:23.235" v="5067" actId="47"/>
        <pc:sldMkLst>
          <pc:docMk/>
          <pc:sldMk cId="3197723549" sldId="287"/>
        </pc:sldMkLst>
      </pc:sldChg>
      <pc:sldChg chg="modSp add mod">
        <pc:chgData name="Sizz Flair" userId="af38644466e90d59" providerId="LiveId" clId="{D4806E47-6D68-4646-BB2B-FF0346DEBA0E}" dt="2024-05-05T11:07:08.283" v="7593" actId="113"/>
        <pc:sldMkLst>
          <pc:docMk/>
          <pc:sldMk cId="1670356142" sldId="288"/>
        </pc:sldMkLst>
        <pc:spChg chg="mod">
          <ac:chgData name="Sizz Flair" userId="af38644466e90d59" providerId="LiveId" clId="{D4806E47-6D68-4646-BB2B-FF0346DEBA0E}" dt="2024-05-05T06:49:53.100" v="5070" actId="1076"/>
          <ac:spMkLst>
            <pc:docMk/>
            <pc:sldMk cId="1670356142" sldId="288"/>
            <ac:spMk id="4" creationId="{87D3037D-7C70-3490-A784-4B0154C23A4A}"/>
          </ac:spMkLst>
        </pc:spChg>
        <pc:spChg chg="mod">
          <ac:chgData name="Sizz Flair" userId="af38644466e90d59" providerId="LiveId" clId="{D4806E47-6D68-4646-BB2B-FF0346DEBA0E}" dt="2024-05-05T11:07:08.283" v="7593" actId="113"/>
          <ac:spMkLst>
            <pc:docMk/>
            <pc:sldMk cId="1670356142" sldId="288"/>
            <ac:spMk id="5" creationId="{44F022FE-1AD5-72B3-CC0F-4B3DF8E1B9F7}"/>
          </ac:spMkLst>
        </pc:spChg>
        <pc:spChg chg="mod">
          <ac:chgData name="Sizz Flair" userId="af38644466e90d59" providerId="LiveId" clId="{D4806E47-6D68-4646-BB2B-FF0346DEBA0E}" dt="2024-05-05T06:40:47.897" v="4918" actId="20577"/>
          <ac:spMkLst>
            <pc:docMk/>
            <pc:sldMk cId="1670356142" sldId="288"/>
            <ac:spMk id="33" creationId="{00000000-0000-0000-0000-000000000000}"/>
          </ac:spMkLst>
        </pc:spChg>
      </pc:sldChg>
      <pc:sldChg chg="addSp delSp modSp add mod">
        <pc:chgData name="Sizz Flair" userId="af38644466e90d59" providerId="LiveId" clId="{D4806E47-6D68-4646-BB2B-FF0346DEBA0E}" dt="2024-05-05T07:51:18.387" v="5929"/>
        <pc:sldMkLst>
          <pc:docMk/>
          <pc:sldMk cId="3632649086" sldId="289"/>
        </pc:sldMkLst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3" creationId="{B4C4C580-3E18-803B-C50F-0BEF97C407C6}"/>
          </ac:spMkLst>
        </pc:spChg>
        <pc:spChg chg="del">
          <ac:chgData name="Sizz Flair" userId="af38644466e90d59" providerId="LiveId" clId="{D4806E47-6D68-4646-BB2B-FF0346DEBA0E}" dt="2024-05-05T07:00:11.721" v="5170" actId="478"/>
          <ac:spMkLst>
            <pc:docMk/>
            <pc:sldMk cId="3632649086" sldId="289"/>
            <ac:spMk id="4" creationId="{87D3037D-7C70-3490-A784-4B0154C23A4A}"/>
          </ac:spMkLst>
        </pc:spChg>
        <pc:spChg chg="del">
          <ac:chgData name="Sizz Flair" userId="af38644466e90d59" providerId="LiveId" clId="{D4806E47-6D68-4646-BB2B-FF0346DEBA0E}" dt="2024-05-05T06:53:23.804" v="5086" actId="478"/>
          <ac:spMkLst>
            <pc:docMk/>
            <pc:sldMk cId="3632649086" sldId="289"/>
            <ac:spMk id="5" creationId="{44F022FE-1AD5-72B3-CC0F-4B3DF8E1B9F7}"/>
          </ac:spMkLst>
        </pc:spChg>
        <pc:spChg chg="add del mod">
          <ac:chgData name="Sizz Flair" userId="af38644466e90d59" providerId="LiveId" clId="{D4806E47-6D68-4646-BB2B-FF0346DEBA0E}" dt="2024-05-05T06:53:54.069" v="5100" actId="478"/>
          <ac:spMkLst>
            <pc:docMk/>
            <pc:sldMk cId="3632649086" sldId="289"/>
            <ac:spMk id="6" creationId="{68A13FA0-A3A8-A064-4AE4-899D3A1FE90B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7" creationId="{4BA22A23-88CF-7189-FD03-82047922FE96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8" creationId="{A4C1615B-9CC2-26B3-21E5-0D0486862CA7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9" creationId="{3C43F632-4DF4-3C70-7ED6-3B9E0F42FF00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10" creationId="{0D649DD7-D14B-70A8-2C0B-36EC6D99E041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11" creationId="{36688ABD-E822-A2E5-97D7-286CA155CEE4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12" creationId="{71438E82-EA16-8C63-D77E-A24488E958CB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13" creationId="{24A4B95A-7C5C-3526-DEC5-7F7E1D9AB342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14" creationId="{CB17D50F-326B-F230-C13B-07AF4EC54668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15" creationId="{FF6E7933-7C7B-4674-C20E-73EF13EE5C73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16" creationId="{CB8CB0C5-B010-5D69-3AE4-B5646D934D47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17" creationId="{B26EDD35-DD1B-BAF5-D4B0-A6033EE13F1D}"/>
          </ac:spMkLst>
        </pc:spChg>
        <pc:spChg chg="add del mod">
          <ac:chgData name="Sizz Flair" userId="af38644466e90d59" providerId="LiveId" clId="{D4806E47-6D68-4646-BB2B-FF0346DEBA0E}" dt="2024-05-05T06:57:12.099" v="5156" actId="478"/>
          <ac:spMkLst>
            <pc:docMk/>
            <pc:sldMk cId="3632649086" sldId="289"/>
            <ac:spMk id="26" creationId="{18D8DE17-E021-8651-3731-F72D8405A733}"/>
          </ac:spMkLst>
        </pc:spChg>
        <pc:spChg chg="add del mod">
          <ac:chgData name="Sizz Flair" userId="af38644466e90d59" providerId="LiveId" clId="{D4806E47-6D68-4646-BB2B-FF0346DEBA0E}" dt="2024-05-05T06:57:12.099" v="5156" actId="478"/>
          <ac:spMkLst>
            <pc:docMk/>
            <pc:sldMk cId="3632649086" sldId="289"/>
            <ac:spMk id="27" creationId="{5F2DA6BE-5B76-CE7B-DA93-0241B7D814C3}"/>
          </ac:spMkLst>
        </pc:spChg>
        <pc:spChg chg="add del mod">
          <ac:chgData name="Sizz Flair" userId="af38644466e90d59" providerId="LiveId" clId="{D4806E47-6D68-4646-BB2B-FF0346DEBA0E}" dt="2024-05-05T06:57:12.099" v="5156" actId="478"/>
          <ac:spMkLst>
            <pc:docMk/>
            <pc:sldMk cId="3632649086" sldId="289"/>
            <ac:spMk id="28" creationId="{F1B4FAA2-DF36-8E2A-1FAA-EA020042EEC6}"/>
          </ac:spMkLst>
        </pc:spChg>
        <pc:spChg chg="add del mod">
          <ac:chgData name="Sizz Flair" userId="af38644466e90d59" providerId="LiveId" clId="{D4806E47-6D68-4646-BB2B-FF0346DEBA0E}" dt="2024-05-05T06:57:12.099" v="5156" actId="478"/>
          <ac:spMkLst>
            <pc:docMk/>
            <pc:sldMk cId="3632649086" sldId="289"/>
            <ac:spMk id="29" creationId="{137F41FD-25D6-1DEF-DEC0-C427F7BFA8B3}"/>
          </ac:spMkLst>
        </pc:spChg>
        <pc:spChg chg="add del mod">
          <ac:chgData name="Sizz Flair" userId="af38644466e90d59" providerId="LiveId" clId="{D4806E47-6D68-4646-BB2B-FF0346DEBA0E}" dt="2024-05-05T06:57:12.099" v="5156" actId="478"/>
          <ac:spMkLst>
            <pc:docMk/>
            <pc:sldMk cId="3632649086" sldId="289"/>
            <ac:spMk id="30" creationId="{E60733EA-E615-588F-039E-A02642DE6546}"/>
          </ac:spMkLst>
        </pc:spChg>
        <pc:spChg chg="add del mod">
          <ac:chgData name="Sizz Flair" userId="af38644466e90d59" providerId="LiveId" clId="{D4806E47-6D68-4646-BB2B-FF0346DEBA0E}" dt="2024-05-05T06:57:12.099" v="5156" actId="478"/>
          <ac:spMkLst>
            <pc:docMk/>
            <pc:sldMk cId="3632649086" sldId="289"/>
            <ac:spMk id="31" creationId="{0CB54976-2E9A-DC3E-37BC-31E46ACA9F75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32" creationId="{A21E0921-6626-B1BA-F09B-16AEB12D4455}"/>
          </ac:spMkLst>
        </pc:spChg>
        <pc:spChg chg="mod">
          <ac:chgData name="Sizz Flair" userId="af38644466e90d59" providerId="LiveId" clId="{D4806E47-6D68-4646-BB2B-FF0346DEBA0E}" dt="2024-05-05T06:53:22.134" v="5085" actId="20577"/>
          <ac:spMkLst>
            <pc:docMk/>
            <pc:sldMk cId="3632649086" sldId="289"/>
            <ac:spMk id="33" creationId="{00000000-0000-0000-0000-000000000000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34" creationId="{EFF70293-9141-4AB2-F701-A3E5825DDB0F}"/>
          </ac:spMkLst>
        </pc:spChg>
        <pc:spChg chg="add del mod">
          <ac:chgData name="Sizz Flair" userId="af38644466e90d59" providerId="LiveId" clId="{D4806E47-6D68-4646-BB2B-FF0346DEBA0E}" dt="2024-05-05T07:00:00.391" v="5165" actId="478"/>
          <ac:spMkLst>
            <pc:docMk/>
            <pc:sldMk cId="3632649086" sldId="289"/>
            <ac:spMk id="35" creationId="{F6047AA9-3E74-DEA7-E349-3AC743530661}"/>
          </ac:spMkLst>
        </pc:spChg>
        <pc:spChg chg="add del mod">
          <ac:chgData name="Sizz Flair" userId="af38644466e90d59" providerId="LiveId" clId="{D4806E47-6D68-4646-BB2B-FF0346DEBA0E}" dt="2024-05-05T06:59:56.839" v="5163" actId="478"/>
          <ac:spMkLst>
            <pc:docMk/>
            <pc:sldMk cId="3632649086" sldId="289"/>
            <ac:spMk id="36" creationId="{280292E1-7DB7-4354-957F-A346FFF4197C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37" creationId="{15429B49-A15F-8450-E122-A809B9AC745C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38" creationId="{A22FFC69-E7EB-EF32-A583-CD3DBC746890}"/>
          </ac:spMkLst>
        </pc:spChg>
        <pc:spChg chg="add del mod">
          <ac:chgData name="Sizz Flair" userId="af38644466e90d59" providerId="LiveId" clId="{D4806E47-6D68-4646-BB2B-FF0346DEBA0E}" dt="2024-05-05T07:02:05.683" v="5235" actId="478"/>
          <ac:spMkLst>
            <pc:docMk/>
            <pc:sldMk cId="3632649086" sldId="289"/>
            <ac:spMk id="39" creationId="{94F6AE09-3059-16DC-4609-E9FAF5858CEA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40" creationId="{EFE28C3F-593F-7594-7307-E29A5F6CE7D2}"/>
          </ac:spMkLst>
        </pc:spChg>
        <pc:spChg chg="add del mod">
          <ac:chgData name="Sizz Flair" userId="af38644466e90d59" providerId="LiveId" clId="{D4806E47-6D68-4646-BB2B-FF0346DEBA0E}" dt="2024-05-05T07:48:53.945" v="5919" actId="478"/>
          <ac:spMkLst>
            <pc:docMk/>
            <pc:sldMk cId="3632649086" sldId="289"/>
            <ac:spMk id="60" creationId="{8BA25B35-1F43-154A-2738-76C89FDC22FF}"/>
          </ac:spMkLst>
        </pc:spChg>
        <pc:spChg chg="add mod">
          <ac:chgData name="Sizz Flair" userId="af38644466e90d59" providerId="LiveId" clId="{D4806E47-6D68-4646-BB2B-FF0346DEBA0E}" dt="2024-05-05T07:51:18.387" v="5929"/>
          <ac:spMkLst>
            <pc:docMk/>
            <pc:sldMk cId="3632649086" sldId="289"/>
            <ac:spMk id="68" creationId="{D7C1E0FE-6686-DA8C-F8F4-CB232379B97D}"/>
          </ac:spMkLst>
        </pc:spChg>
        <pc:picChg chg="add del mod">
          <ac:chgData name="Sizz Flair" userId="af38644466e90d59" providerId="LiveId" clId="{D4806E47-6D68-4646-BB2B-FF0346DEBA0E}" dt="2024-05-05T07:50:33.275" v="5925" actId="478"/>
          <ac:picMkLst>
            <pc:docMk/>
            <pc:sldMk cId="3632649086" sldId="289"/>
            <ac:picMk id="65" creationId="{6206DD98-EA3A-0B6A-FCED-31BD7F746322}"/>
          </ac:picMkLst>
        </pc:picChg>
        <pc:picChg chg="add mod">
          <ac:chgData name="Sizz Flair" userId="af38644466e90d59" providerId="LiveId" clId="{D4806E47-6D68-4646-BB2B-FF0346DEBA0E}" dt="2024-05-05T07:51:01.332" v="5928" actId="14100"/>
          <ac:picMkLst>
            <pc:docMk/>
            <pc:sldMk cId="3632649086" sldId="289"/>
            <ac:picMk id="67" creationId="{A5B9250D-18A3-45DD-3E30-4FC717A4322B}"/>
          </ac:picMkLst>
        </pc:picChg>
        <pc:cxnChg chg="add del mod">
          <ac:chgData name="Sizz Flair" userId="af38644466e90d59" providerId="LiveId" clId="{D4806E47-6D68-4646-BB2B-FF0346DEBA0E}" dt="2024-05-05T06:56:37.709" v="5151" actId="11529"/>
          <ac:cxnSpMkLst>
            <pc:docMk/>
            <pc:sldMk cId="3632649086" sldId="289"/>
            <ac:cxnSpMk id="19" creationId="{5D494475-D848-4C1D-DC17-2D322046D462}"/>
          </ac:cxnSpMkLst>
        </pc:cxnChg>
        <pc:cxnChg chg="add del mod">
          <ac:chgData name="Sizz Flair" userId="af38644466e90d59" providerId="LiveId" clId="{D4806E47-6D68-4646-BB2B-FF0346DEBA0E}" dt="2024-05-05T06:56:37.325" v="5150" actId="11529"/>
          <ac:cxnSpMkLst>
            <pc:docMk/>
            <pc:sldMk cId="3632649086" sldId="289"/>
            <ac:cxnSpMk id="21" creationId="{CD3FB42A-F80E-21D9-DA9D-93D052691A80}"/>
          </ac:cxnSpMkLst>
        </pc:cxnChg>
        <pc:cxnChg chg="add del mod">
          <ac:chgData name="Sizz Flair" userId="af38644466e90d59" providerId="LiveId" clId="{D4806E47-6D68-4646-BB2B-FF0346DEBA0E}" dt="2024-05-05T06:56:36.869" v="5149" actId="11529"/>
          <ac:cxnSpMkLst>
            <pc:docMk/>
            <pc:sldMk cId="3632649086" sldId="289"/>
            <ac:cxnSpMk id="23" creationId="{35DBC7E6-572E-C8E6-37D0-B091640E7655}"/>
          </ac:cxnSpMkLst>
        </pc:cxnChg>
        <pc:cxnChg chg="add del mod">
          <ac:chgData name="Sizz Flair" userId="af38644466e90d59" providerId="LiveId" clId="{D4806E47-6D68-4646-BB2B-FF0346DEBA0E}" dt="2024-05-05T06:56:36.452" v="5148" actId="11529"/>
          <ac:cxnSpMkLst>
            <pc:docMk/>
            <pc:sldMk cId="3632649086" sldId="289"/>
            <ac:cxnSpMk id="25" creationId="{3F395F30-40BB-AFA5-B376-87E397967054}"/>
          </ac:cxnSpMkLst>
        </pc:cxnChg>
        <pc:cxnChg chg="add del mod">
          <ac:chgData name="Sizz Flair" userId="af38644466e90d59" providerId="LiveId" clId="{D4806E47-6D68-4646-BB2B-FF0346DEBA0E}" dt="2024-05-05T07:48:53.945" v="5919" actId="478"/>
          <ac:cxnSpMkLst>
            <pc:docMk/>
            <pc:sldMk cId="3632649086" sldId="289"/>
            <ac:cxnSpMk id="42" creationId="{223E0556-1BCB-9D0B-0B30-6D8E36ED200E}"/>
          </ac:cxnSpMkLst>
        </pc:cxnChg>
        <pc:cxnChg chg="add del mod">
          <ac:chgData name="Sizz Flair" userId="af38644466e90d59" providerId="LiveId" clId="{D4806E47-6D68-4646-BB2B-FF0346DEBA0E}" dt="2024-05-05T07:48:53.945" v="5919" actId="478"/>
          <ac:cxnSpMkLst>
            <pc:docMk/>
            <pc:sldMk cId="3632649086" sldId="289"/>
            <ac:cxnSpMk id="44" creationId="{2C000791-2267-CDD9-4764-4AAAF5749FC2}"/>
          </ac:cxnSpMkLst>
        </pc:cxnChg>
        <pc:cxnChg chg="add del mod">
          <ac:chgData name="Sizz Flair" userId="af38644466e90d59" providerId="LiveId" clId="{D4806E47-6D68-4646-BB2B-FF0346DEBA0E}" dt="2024-05-05T07:48:53.945" v="5919" actId="478"/>
          <ac:cxnSpMkLst>
            <pc:docMk/>
            <pc:sldMk cId="3632649086" sldId="289"/>
            <ac:cxnSpMk id="46" creationId="{303AB118-8F11-90EA-7F8D-EAD766D2B6E5}"/>
          </ac:cxnSpMkLst>
        </pc:cxnChg>
        <pc:cxnChg chg="add del mod">
          <ac:chgData name="Sizz Flair" userId="af38644466e90d59" providerId="LiveId" clId="{D4806E47-6D68-4646-BB2B-FF0346DEBA0E}" dt="2024-05-05T07:48:53.945" v="5919" actId="478"/>
          <ac:cxnSpMkLst>
            <pc:docMk/>
            <pc:sldMk cId="3632649086" sldId="289"/>
            <ac:cxnSpMk id="53" creationId="{A078D1EA-48FA-9AAA-08E9-C388015E7FC5}"/>
          </ac:cxnSpMkLst>
        </pc:cxnChg>
        <pc:cxnChg chg="add del mod">
          <ac:chgData name="Sizz Flair" userId="af38644466e90d59" providerId="LiveId" clId="{D4806E47-6D68-4646-BB2B-FF0346DEBA0E}" dt="2024-05-05T07:48:53.945" v="5919" actId="478"/>
          <ac:cxnSpMkLst>
            <pc:docMk/>
            <pc:sldMk cId="3632649086" sldId="289"/>
            <ac:cxnSpMk id="55" creationId="{3BB6AACF-C2B7-E753-FA04-636403CE33DD}"/>
          </ac:cxnSpMkLst>
        </pc:cxnChg>
        <pc:cxnChg chg="add del mod">
          <ac:chgData name="Sizz Flair" userId="af38644466e90d59" providerId="LiveId" clId="{D4806E47-6D68-4646-BB2B-FF0346DEBA0E}" dt="2024-05-05T07:48:53.945" v="5919" actId="478"/>
          <ac:cxnSpMkLst>
            <pc:docMk/>
            <pc:sldMk cId="3632649086" sldId="289"/>
            <ac:cxnSpMk id="57" creationId="{B52C839C-328F-0C52-9C76-59164DA18177}"/>
          </ac:cxnSpMkLst>
        </pc:cxnChg>
        <pc:cxnChg chg="add del mod">
          <ac:chgData name="Sizz Flair" userId="af38644466e90d59" providerId="LiveId" clId="{D4806E47-6D68-4646-BB2B-FF0346DEBA0E}" dt="2024-05-05T07:48:53.945" v="5919" actId="478"/>
          <ac:cxnSpMkLst>
            <pc:docMk/>
            <pc:sldMk cId="3632649086" sldId="289"/>
            <ac:cxnSpMk id="59" creationId="{15E1C86B-39B8-73F6-EB96-07264A3930FA}"/>
          </ac:cxnSpMkLst>
        </pc:cxnChg>
        <pc:cxnChg chg="add del mod">
          <ac:chgData name="Sizz Flair" userId="af38644466e90d59" providerId="LiveId" clId="{D4806E47-6D68-4646-BB2B-FF0346DEBA0E}" dt="2024-05-05T07:48:53.945" v="5919" actId="478"/>
          <ac:cxnSpMkLst>
            <pc:docMk/>
            <pc:sldMk cId="3632649086" sldId="289"/>
            <ac:cxnSpMk id="62" creationId="{2C3EEA7B-4589-1475-FFF7-707902757A46}"/>
          </ac:cxnSpMkLst>
        </pc:cxnChg>
      </pc:sldChg>
      <pc:sldChg chg="modSp add mod">
        <pc:chgData name="Sizz Flair" userId="af38644466e90d59" providerId="LiveId" clId="{D4806E47-6D68-4646-BB2B-FF0346DEBA0E}" dt="2024-05-05T10:49:26.320" v="7266" actId="1076"/>
        <pc:sldMkLst>
          <pc:docMk/>
          <pc:sldMk cId="609888004" sldId="290"/>
        </pc:sldMkLst>
        <pc:spChg chg="mod">
          <ac:chgData name="Sizz Flair" userId="af38644466e90d59" providerId="LiveId" clId="{D4806E47-6D68-4646-BB2B-FF0346DEBA0E}" dt="2024-05-05T07:10:28.244" v="5540"/>
          <ac:spMkLst>
            <pc:docMk/>
            <pc:sldMk cId="609888004" sldId="290"/>
            <ac:spMk id="4" creationId="{87D3037D-7C70-3490-A784-4B0154C23A4A}"/>
          </ac:spMkLst>
        </pc:spChg>
        <pc:spChg chg="mod">
          <ac:chgData name="Sizz Flair" userId="af38644466e90d59" providerId="LiveId" clId="{D4806E47-6D68-4646-BB2B-FF0346DEBA0E}" dt="2024-05-05T10:49:26.320" v="7266" actId="1076"/>
          <ac:spMkLst>
            <pc:docMk/>
            <pc:sldMk cId="609888004" sldId="290"/>
            <ac:spMk id="5" creationId="{44F022FE-1AD5-72B3-CC0F-4B3DF8E1B9F7}"/>
          </ac:spMkLst>
        </pc:spChg>
        <pc:spChg chg="mod">
          <ac:chgData name="Sizz Flair" userId="af38644466e90d59" providerId="LiveId" clId="{D4806E47-6D68-4646-BB2B-FF0346DEBA0E}" dt="2024-05-05T07:06:41.507" v="5277" actId="20577"/>
          <ac:spMkLst>
            <pc:docMk/>
            <pc:sldMk cId="609888004" sldId="290"/>
            <ac:spMk id="33" creationId="{00000000-0000-0000-0000-000000000000}"/>
          </ac:spMkLst>
        </pc:spChg>
      </pc:sldChg>
      <pc:sldChg chg="addSp delSp modSp add mod ord">
        <pc:chgData name="Sizz Flair" userId="af38644466e90d59" providerId="LiveId" clId="{D4806E47-6D68-4646-BB2B-FF0346DEBA0E}" dt="2024-05-05T10:57:15.799" v="7374"/>
        <pc:sldMkLst>
          <pc:docMk/>
          <pc:sldMk cId="1405520414" sldId="291"/>
        </pc:sldMkLst>
        <pc:spChg chg="add mod">
          <ac:chgData name="Sizz Flair" userId="af38644466e90d59" providerId="LiveId" clId="{D4806E47-6D68-4646-BB2B-FF0346DEBA0E}" dt="2024-05-05T10:57:15.799" v="7374"/>
          <ac:spMkLst>
            <pc:docMk/>
            <pc:sldMk cId="1405520414" sldId="291"/>
            <ac:spMk id="3" creationId="{C7E9FF8B-E34B-E3A8-13F9-58BD0391DC69}"/>
          </ac:spMkLst>
        </pc:spChg>
        <pc:spChg chg="del">
          <ac:chgData name="Sizz Flair" userId="af38644466e90d59" providerId="LiveId" clId="{D4806E47-6D68-4646-BB2B-FF0346DEBA0E}" dt="2024-05-05T10:08:48.582" v="6954" actId="478"/>
          <ac:spMkLst>
            <pc:docMk/>
            <pc:sldMk cId="1405520414" sldId="291"/>
            <ac:spMk id="4" creationId="{87D3037D-7C70-3490-A784-4B0154C23A4A}"/>
          </ac:spMkLst>
        </pc:spChg>
        <pc:spChg chg="mod">
          <ac:chgData name="Sizz Flair" userId="af38644466e90d59" providerId="LiveId" clId="{D4806E47-6D68-4646-BB2B-FF0346DEBA0E}" dt="2024-05-05T10:51:36.996" v="7369" actId="20577"/>
          <ac:spMkLst>
            <pc:docMk/>
            <pc:sldMk cId="1405520414" sldId="291"/>
            <ac:spMk id="5" creationId="{44F022FE-1AD5-72B3-CC0F-4B3DF8E1B9F7}"/>
          </ac:spMkLst>
        </pc:spChg>
        <pc:spChg chg="mod">
          <ac:chgData name="Sizz Flair" userId="af38644466e90d59" providerId="LiveId" clId="{D4806E47-6D68-4646-BB2B-FF0346DEBA0E}" dt="2024-05-05T09:33:56.620" v="6178" actId="20577"/>
          <ac:spMkLst>
            <pc:docMk/>
            <pc:sldMk cId="1405520414" sldId="291"/>
            <ac:spMk id="33" creationId="{00000000-0000-0000-0000-000000000000}"/>
          </ac:spMkLst>
        </pc:spChg>
      </pc:sldChg>
      <pc:sldChg chg="modSp add mod ord">
        <pc:chgData name="Sizz Flair" userId="af38644466e90d59" providerId="LiveId" clId="{D4806E47-6D68-4646-BB2B-FF0346DEBA0E}" dt="2024-05-05T11:02:59.504" v="7592" actId="20577"/>
        <pc:sldMkLst>
          <pc:docMk/>
          <pc:sldMk cId="362749629" sldId="292"/>
        </pc:sldMkLst>
        <pc:spChg chg="mod">
          <ac:chgData name="Sizz Flair" userId="af38644466e90d59" providerId="LiveId" clId="{D4806E47-6D68-4646-BB2B-FF0346DEBA0E}" dt="2024-05-05T11:02:59.504" v="7592" actId="20577"/>
          <ac:spMkLst>
            <pc:docMk/>
            <pc:sldMk cId="362749629" sldId="292"/>
            <ac:spMk id="5" creationId="{44F022FE-1AD5-72B3-CC0F-4B3DF8E1B9F7}"/>
          </ac:spMkLst>
        </pc:spChg>
        <pc:spChg chg="mod">
          <ac:chgData name="Sizz Flair" userId="af38644466e90d59" providerId="LiveId" clId="{D4806E47-6D68-4646-BB2B-FF0346DEBA0E}" dt="2024-05-05T09:28:34.727" v="6096" actId="20577"/>
          <ac:spMkLst>
            <pc:docMk/>
            <pc:sldMk cId="362749629" sldId="292"/>
            <ac:spMk id="33" creationId="{00000000-0000-0000-0000-000000000000}"/>
          </ac:spMkLst>
        </pc:spChg>
      </pc:sldChg>
      <pc:sldChg chg="addSp delSp modSp add mod">
        <pc:chgData name="Sizz Flair" userId="af38644466e90d59" providerId="LiveId" clId="{D4806E47-6D68-4646-BB2B-FF0346DEBA0E}" dt="2024-05-05T10:57:41.570" v="7377" actId="20577"/>
        <pc:sldMkLst>
          <pc:docMk/>
          <pc:sldMk cId="3696402566" sldId="293"/>
        </pc:sldMkLst>
        <pc:spChg chg="add mod">
          <ac:chgData name="Sizz Flair" userId="af38644466e90d59" providerId="LiveId" clId="{D4806E47-6D68-4646-BB2B-FF0346DEBA0E}" dt="2024-05-05T10:57:29.054" v="7375"/>
          <ac:spMkLst>
            <pc:docMk/>
            <pc:sldMk cId="3696402566" sldId="293"/>
            <ac:spMk id="3" creationId="{4940154B-9A0B-1AF7-7589-1A2566142789}"/>
          </ac:spMkLst>
        </pc:spChg>
        <pc:spChg chg="del">
          <ac:chgData name="Sizz Flair" userId="af38644466e90d59" providerId="LiveId" clId="{D4806E47-6D68-4646-BB2B-FF0346DEBA0E}" dt="2024-05-05T10:08:53.329" v="6955" actId="478"/>
          <ac:spMkLst>
            <pc:docMk/>
            <pc:sldMk cId="3696402566" sldId="293"/>
            <ac:spMk id="4" creationId="{87D3037D-7C70-3490-A784-4B0154C23A4A}"/>
          </ac:spMkLst>
        </pc:spChg>
        <pc:spChg chg="mod">
          <ac:chgData name="Sizz Flair" userId="af38644466e90d59" providerId="LiveId" clId="{D4806E47-6D68-4646-BB2B-FF0346DEBA0E}" dt="2024-05-05T10:57:41.570" v="7377" actId="20577"/>
          <ac:spMkLst>
            <pc:docMk/>
            <pc:sldMk cId="3696402566" sldId="293"/>
            <ac:spMk id="5" creationId="{44F022FE-1AD5-72B3-CC0F-4B3DF8E1B9F7}"/>
          </ac:spMkLst>
        </pc:spChg>
      </pc:sldChg>
    </pc:docChg>
  </pc:docChgLst>
  <pc:docChgLst>
    <pc:chgData name="Flair Sizz" userId="af38644466e90d59" providerId="Windows Live" clId="Web-{E2F6CB4C-4FE7-46E4-90BD-72E90239E944}"/>
    <pc:docChg chg="addSld modSld sldOrd">
      <pc:chgData name="Flair Sizz" userId="af38644466e90d59" providerId="Windows Live" clId="Web-{E2F6CB4C-4FE7-46E4-90BD-72E90239E944}" dt="2024-05-04T08:37:46.391" v="446" actId="20577"/>
      <pc:docMkLst>
        <pc:docMk/>
      </pc:docMkLst>
      <pc:sldChg chg="modSp">
        <pc:chgData name="Flair Sizz" userId="af38644466e90d59" providerId="Windows Live" clId="Web-{E2F6CB4C-4FE7-46E4-90BD-72E90239E944}" dt="2024-05-04T07:58:50.671" v="18" actId="14100"/>
        <pc:sldMkLst>
          <pc:docMk/>
          <pc:sldMk cId="3047199212" sldId="256"/>
        </pc:sldMkLst>
        <pc:spChg chg="mod">
          <ac:chgData name="Flair Sizz" userId="af38644466e90d59" providerId="Windows Live" clId="Web-{E2F6CB4C-4FE7-46E4-90BD-72E90239E944}" dt="2024-05-04T07:58:50.671" v="18" actId="14100"/>
          <ac:spMkLst>
            <pc:docMk/>
            <pc:sldMk cId="3047199212" sldId="256"/>
            <ac:spMk id="15" creationId="{00000000-0000-0000-0000-000000000000}"/>
          </ac:spMkLst>
        </pc:spChg>
      </pc:sldChg>
      <pc:sldChg chg="modSp">
        <pc:chgData name="Flair Sizz" userId="af38644466e90d59" providerId="Windows Live" clId="Web-{E2F6CB4C-4FE7-46E4-90BD-72E90239E944}" dt="2024-05-04T08:11:12.096" v="107" actId="20577"/>
        <pc:sldMkLst>
          <pc:docMk/>
          <pc:sldMk cId="2652781038" sldId="257"/>
        </pc:sldMkLst>
        <pc:spChg chg="mod">
          <ac:chgData name="Flair Sizz" userId="af38644466e90d59" providerId="Windows Live" clId="Web-{E2F6CB4C-4FE7-46E4-90BD-72E90239E944}" dt="2024-05-04T08:11:12.096" v="107" actId="20577"/>
          <ac:spMkLst>
            <pc:docMk/>
            <pc:sldMk cId="2652781038" sldId="257"/>
            <ac:spMk id="36" creationId="{00000000-0000-0000-0000-000000000000}"/>
          </ac:spMkLst>
        </pc:spChg>
      </pc:sldChg>
      <pc:sldChg chg="modSp">
        <pc:chgData name="Flair Sizz" userId="af38644466e90d59" providerId="Windows Live" clId="Web-{E2F6CB4C-4FE7-46E4-90BD-72E90239E944}" dt="2024-05-04T08:00:33.205" v="78" actId="20577"/>
        <pc:sldMkLst>
          <pc:docMk/>
          <pc:sldMk cId="2989751897" sldId="258"/>
        </pc:sldMkLst>
        <pc:spChg chg="mod">
          <ac:chgData name="Flair Sizz" userId="af38644466e90d59" providerId="Windows Live" clId="Web-{E2F6CB4C-4FE7-46E4-90BD-72E90239E944}" dt="2024-05-04T08:00:33.205" v="78" actId="20577"/>
          <ac:spMkLst>
            <pc:docMk/>
            <pc:sldMk cId="2989751897" sldId="258"/>
            <ac:spMk id="29" creationId="{00000000-0000-0000-0000-000000000000}"/>
          </ac:spMkLst>
        </pc:spChg>
      </pc:sldChg>
      <pc:sldChg chg="addSp delSp modSp ord">
        <pc:chgData name="Flair Sizz" userId="af38644466e90d59" providerId="Windows Live" clId="Web-{E2F6CB4C-4FE7-46E4-90BD-72E90239E944}" dt="2024-05-04T08:34:33.948" v="354" actId="20577"/>
        <pc:sldMkLst>
          <pc:docMk/>
          <pc:sldMk cId="3737701246" sldId="259"/>
        </pc:sldMkLst>
        <pc:spChg chg="add mod">
          <ac:chgData name="Flair Sizz" userId="af38644466e90d59" providerId="Windows Live" clId="Web-{E2F6CB4C-4FE7-46E4-90BD-72E90239E944}" dt="2024-05-04T08:34:33.948" v="354" actId="20577"/>
          <ac:spMkLst>
            <pc:docMk/>
            <pc:sldMk cId="3737701246" sldId="259"/>
            <ac:spMk id="4" creationId="{11D52C37-4152-B3BA-155E-2AB78D1CF0AD}"/>
          </ac:spMkLst>
        </pc:spChg>
        <pc:spChg chg="del">
          <ac:chgData name="Flair Sizz" userId="af38644466e90d59" providerId="Windows Live" clId="Web-{E2F6CB4C-4FE7-46E4-90BD-72E90239E944}" dt="2024-05-04T08:15:51.214" v="133"/>
          <ac:spMkLst>
            <pc:docMk/>
            <pc:sldMk cId="3737701246" sldId="259"/>
            <ac:spMk id="17" creationId="{00000000-0000-0000-0000-000000000000}"/>
          </ac:spMkLst>
        </pc:spChg>
        <pc:spChg chg="mod">
          <ac:chgData name="Flair Sizz" userId="af38644466e90d59" providerId="Windows Live" clId="Web-{E2F6CB4C-4FE7-46E4-90BD-72E90239E944}" dt="2024-05-04T08:11:38.346" v="128" actId="20577"/>
          <ac:spMkLst>
            <pc:docMk/>
            <pc:sldMk cId="3737701246" sldId="259"/>
            <ac:spMk id="33" creationId="{00000000-0000-0000-0000-000000000000}"/>
          </ac:spMkLst>
        </pc:spChg>
        <pc:picChg chg="add del mod">
          <ac:chgData name="Flair Sizz" userId="af38644466e90d59" providerId="Windows Live" clId="Web-{E2F6CB4C-4FE7-46E4-90BD-72E90239E944}" dt="2024-05-04T08:24:32.230" v="143" actId="1076"/>
          <ac:picMkLst>
            <pc:docMk/>
            <pc:sldMk cId="3737701246" sldId="259"/>
            <ac:picMk id="3" creationId="{FD8DB8D8-4456-3D6B-E0C5-DAA41110B4A3}"/>
          </ac:picMkLst>
        </pc:picChg>
      </pc:sldChg>
      <pc:sldChg chg="add replId">
        <pc:chgData name="Flair Sizz" userId="af38644466e90d59" providerId="Windows Live" clId="Web-{E2F6CB4C-4FE7-46E4-90BD-72E90239E944}" dt="2024-05-04T08:00:44.439" v="79"/>
        <pc:sldMkLst>
          <pc:docMk/>
          <pc:sldMk cId="2443517841" sldId="260"/>
        </pc:sldMkLst>
      </pc:sldChg>
      <pc:sldChg chg="add replId">
        <pc:chgData name="Flair Sizz" userId="af38644466e90d59" providerId="Windows Live" clId="Web-{E2F6CB4C-4FE7-46E4-90BD-72E90239E944}" dt="2024-05-04T08:10:43.985" v="102"/>
        <pc:sldMkLst>
          <pc:docMk/>
          <pc:sldMk cId="1613039829" sldId="261"/>
        </pc:sldMkLst>
      </pc:sldChg>
      <pc:sldChg chg="modSp add replId">
        <pc:chgData name="Flair Sizz" userId="af38644466e90d59" providerId="Windows Live" clId="Web-{E2F6CB4C-4FE7-46E4-90BD-72E90239E944}" dt="2024-05-04T08:35:45.294" v="398" actId="20577"/>
        <pc:sldMkLst>
          <pc:docMk/>
          <pc:sldMk cId="3137714587" sldId="262"/>
        </pc:sldMkLst>
        <pc:spChg chg="mod">
          <ac:chgData name="Flair Sizz" userId="af38644466e90d59" providerId="Windows Live" clId="Web-{E2F6CB4C-4FE7-46E4-90BD-72E90239E944}" dt="2024-05-04T08:35:45.294" v="398" actId="20577"/>
          <ac:spMkLst>
            <pc:docMk/>
            <pc:sldMk cId="3137714587" sldId="262"/>
            <ac:spMk id="4" creationId="{11D52C37-4152-B3BA-155E-2AB78D1CF0AD}"/>
          </ac:spMkLst>
        </pc:spChg>
      </pc:sldChg>
      <pc:sldChg chg="addSp delSp modSp add replId">
        <pc:chgData name="Flair Sizz" userId="af38644466e90d59" providerId="Windows Live" clId="Web-{E2F6CB4C-4FE7-46E4-90BD-72E90239E944}" dt="2024-05-04T08:37:46.391" v="446" actId="20577"/>
        <pc:sldMkLst>
          <pc:docMk/>
          <pc:sldMk cId="2117770974" sldId="263"/>
        </pc:sldMkLst>
        <pc:spChg chg="del">
          <ac:chgData name="Flair Sizz" userId="af38644466e90d59" providerId="Windows Live" clId="Web-{E2F6CB4C-4FE7-46E4-90BD-72E90239E944}" dt="2024-05-04T08:36:30.904" v="401"/>
          <ac:spMkLst>
            <pc:docMk/>
            <pc:sldMk cId="2117770974" sldId="263"/>
            <ac:spMk id="4" creationId="{11D52C37-4152-B3BA-155E-2AB78D1CF0AD}"/>
          </ac:spMkLst>
        </pc:spChg>
        <pc:spChg chg="add mod">
          <ac:chgData name="Flair Sizz" userId="af38644466e90d59" providerId="Windows Live" clId="Web-{E2F6CB4C-4FE7-46E4-90BD-72E90239E944}" dt="2024-05-04T08:37:46.391" v="446" actId="20577"/>
          <ac:spMkLst>
            <pc:docMk/>
            <pc:sldMk cId="2117770974" sldId="263"/>
            <ac:spMk id="5" creationId="{44F022FE-1AD5-72B3-CC0F-4B3DF8E1B9F7}"/>
          </ac:spMkLst>
        </pc:spChg>
        <pc:picChg chg="del">
          <ac:chgData name="Flair Sizz" userId="af38644466e90d59" providerId="Windows Live" clId="Web-{E2F6CB4C-4FE7-46E4-90BD-72E90239E944}" dt="2024-05-04T08:36:28.967" v="400"/>
          <ac:picMkLst>
            <pc:docMk/>
            <pc:sldMk cId="2117770974" sldId="263"/>
            <ac:picMk id="3" creationId="{FD8DB8D8-4456-3D6B-E0C5-DAA41110B4A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E0641-5008-417E-946A-607BE829810E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4EAC4-6882-4D5C-AC2C-2EF4643A2A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768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64EAC4-6882-4D5C-AC2C-2EF4643A2A3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553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64EAC4-6882-4D5C-AC2C-2EF4643A2A3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591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397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989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0102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226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37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182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40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342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686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443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323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3C45B-68AA-48A0-86B7-8E086AFEA91A}" type="datetimeFigureOut">
              <a:rPr lang="ko-KR" altLang="en-US" smtClean="0"/>
              <a:t>2024-05-19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567BC-375C-4D92-968B-61198DF26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405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>
            <a:off x="-23247" y="0"/>
            <a:ext cx="8043620" cy="6517037"/>
          </a:xfrm>
          <a:custGeom>
            <a:avLst/>
            <a:gdLst>
              <a:gd name="connsiteX0" fmla="*/ 0 w 8043620"/>
              <a:gd name="connsiteY0" fmla="*/ 0 h 6517037"/>
              <a:gd name="connsiteX1" fmla="*/ 8043620 w 8043620"/>
              <a:gd name="connsiteY1" fmla="*/ 0 h 6517037"/>
              <a:gd name="connsiteX2" fmla="*/ 8043620 w 8043620"/>
              <a:gd name="connsiteY2" fmla="*/ 4858719 h 6517037"/>
              <a:gd name="connsiteX3" fmla="*/ 15498 w 8043620"/>
              <a:gd name="connsiteY3" fmla="*/ 6517037 h 6517037"/>
              <a:gd name="connsiteX4" fmla="*/ 0 w 8043620"/>
              <a:gd name="connsiteY4" fmla="*/ 0 h 6517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3620" h="6517037">
                <a:moveTo>
                  <a:pt x="0" y="0"/>
                </a:moveTo>
                <a:lnTo>
                  <a:pt x="8043620" y="0"/>
                </a:lnTo>
                <a:lnTo>
                  <a:pt x="8043620" y="4858719"/>
                </a:lnTo>
                <a:lnTo>
                  <a:pt x="15498" y="6517037"/>
                </a:lnTo>
                <a:lnTo>
                  <a:pt x="0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자유형 9"/>
          <p:cNvSpPr/>
          <p:nvPr/>
        </p:nvSpPr>
        <p:spPr>
          <a:xfrm>
            <a:off x="7942881" y="5625885"/>
            <a:ext cx="1968285" cy="1232115"/>
          </a:xfrm>
          <a:custGeom>
            <a:avLst/>
            <a:gdLst>
              <a:gd name="connsiteX0" fmla="*/ 1968285 w 1968285"/>
              <a:gd name="connsiteY0" fmla="*/ 0 h 1232115"/>
              <a:gd name="connsiteX1" fmla="*/ 1968285 w 1968285"/>
              <a:gd name="connsiteY1" fmla="*/ 1232115 h 1232115"/>
              <a:gd name="connsiteX2" fmla="*/ 0 w 1968285"/>
              <a:gd name="connsiteY2" fmla="*/ 1232115 h 1232115"/>
              <a:gd name="connsiteX3" fmla="*/ 0 w 1968285"/>
              <a:gd name="connsiteY3" fmla="*/ 418454 h 1232115"/>
              <a:gd name="connsiteX4" fmla="*/ 1968285 w 1968285"/>
              <a:gd name="connsiteY4" fmla="*/ 0 h 1232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285" h="1232115">
                <a:moveTo>
                  <a:pt x="1968285" y="0"/>
                </a:moveTo>
                <a:lnTo>
                  <a:pt x="1968285" y="1232115"/>
                </a:lnTo>
                <a:lnTo>
                  <a:pt x="0" y="1232115"/>
                </a:lnTo>
                <a:lnTo>
                  <a:pt x="0" y="418454"/>
                </a:lnTo>
                <a:lnTo>
                  <a:pt x="1968285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433575" y="6189111"/>
            <a:ext cx="992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Times New Roman" panose="02020603050405020304" pitchFamily="18" charset="0"/>
                <a:ea typeface="Noto Sans CJK KR Medium" pitchFamily="34" charset="-127"/>
                <a:cs typeface="Times New Roman" panose="02020603050405020304" pitchFamily="18" charset="0"/>
              </a:rPr>
              <a:t>2024.05.20</a:t>
            </a:r>
            <a:endParaRPr lang="ko-KR" altLang="en-US" sz="1400" dirty="0">
              <a:solidFill>
                <a:schemeClr val="bg1"/>
              </a:solidFill>
              <a:latin typeface="Times New Roman" panose="02020603050405020304" pitchFamily="18" charset="0"/>
              <a:ea typeface="Noto Sans CJK KR Medium" pitchFamily="34" charset="-127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2524" y="547728"/>
            <a:ext cx="5714395" cy="2123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Introduction to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Reinforcement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Learning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EA8F64-71BA-40B5-8617-10246121F1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252" y="404664"/>
            <a:ext cx="1052736" cy="10527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CB16ED-3646-2C8C-1E42-AEC349E377AC}"/>
              </a:ext>
            </a:extLst>
          </p:cNvPr>
          <p:cNvSpPr txBox="1"/>
          <p:nvPr/>
        </p:nvSpPr>
        <p:spPr>
          <a:xfrm>
            <a:off x="5425858" y="6183918"/>
            <a:ext cx="2359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Times New Roman" panose="02020603050405020304" pitchFamily="18" charset="0"/>
                <a:ea typeface="Noto Sans CJK KR Medium" pitchFamily="34" charset="-127"/>
                <a:cs typeface="Times New Roman" panose="02020603050405020304" pitchFamily="18" charset="0"/>
              </a:rPr>
              <a:t>Presentation: </a:t>
            </a:r>
            <a:r>
              <a:rPr lang="en-US" altLang="ko-KR" sz="1400" dirty="0" err="1">
                <a:latin typeface="Times New Roman" panose="02020603050405020304" pitchFamily="18" charset="0"/>
                <a:ea typeface="Noto Sans CJK KR Medium" pitchFamily="34" charset="-127"/>
                <a:cs typeface="Times New Roman" panose="02020603050405020304" pitchFamily="18" charset="0"/>
              </a:rPr>
              <a:t>Baekryun</a:t>
            </a:r>
            <a:r>
              <a:rPr lang="en-US" altLang="ko-KR" sz="1400" dirty="0">
                <a:latin typeface="Times New Roman" panose="02020603050405020304" pitchFamily="18" charset="0"/>
                <a:ea typeface="Noto Sans CJK KR Medium" pitchFamily="34" charset="-127"/>
                <a:cs typeface="Times New Roman" panose="02020603050405020304" pitchFamily="18" charset="0"/>
              </a:rPr>
              <a:t> </a:t>
            </a:r>
            <a:r>
              <a:rPr lang="en-US" altLang="ko-KR" sz="1400" dirty="0" err="1">
                <a:latin typeface="Times New Roman" panose="02020603050405020304" pitchFamily="18" charset="0"/>
                <a:ea typeface="Noto Sans CJK KR Medium" pitchFamily="34" charset="-127"/>
                <a:cs typeface="Times New Roman" panose="02020603050405020304" pitchFamily="18" charset="0"/>
              </a:rPr>
              <a:t>Seong</a:t>
            </a:r>
            <a:endParaRPr lang="ko-KR" altLang="en-US" sz="1400" dirty="0">
              <a:latin typeface="Times New Roman" panose="02020603050405020304" pitchFamily="18" charset="0"/>
              <a:ea typeface="Noto Sans CJK KR Medium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199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1.4 Deep Reinforcement Learning Algorithms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52C37-4152-B3BA-155E-2AB78D1CF0AD}"/>
              </a:ext>
            </a:extLst>
          </p:cNvPr>
          <p:cNvSpPr txBox="1"/>
          <p:nvPr/>
        </p:nvSpPr>
        <p:spPr>
          <a:xfrm>
            <a:off x="560511" y="1340768"/>
            <a:ext cx="878497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Reinforcement learning is a problem of determining policy over a given environment.</a:t>
            </a:r>
          </a:p>
          <a:p>
            <a:pPr marL="285750" indent="-285750">
              <a:buFont typeface="Calibri"/>
              <a:buChar char="-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So, how can we get the good policy?</a:t>
            </a:r>
            <a:endParaRPr lang="ko-KR" altLang="en-US" dirty="0">
              <a:latin typeface="Times New Roman" panose="02020603050405020304" pitchFamily="18" charset="0"/>
              <a:ea typeface="맑은 고딕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040B521-C772-7411-82B6-6713316AB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308" y="2276872"/>
            <a:ext cx="4859383" cy="3304903"/>
          </a:xfrm>
          <a:prstGeom prst="rect">
            <a:avLst/>
          </a:prstGeom>
        </p:spPr>
      </p:pic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7701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1.4.1 Policy-Based Algorithms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D52C37-4152-B3BA-155E-2AB78D1CF0AD}"/>
                  </a:ext>
                </a:extLst>
              </p:cNvPr>
              <p:cNvSpPr txBox="1"/>
              <p:nvPr/>
            </p:nvSpPr>
            <p:spPr>
              <a:xfrm>
                <a:off x="560511" y="1340768"/>
                <a:ext cx="8784976" cy="344062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We can just try to learn a policy directly from the given environment.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In this case, we learn probability distribution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𝜋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|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directly.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𝜏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ko-KR" altLang="en-US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𝜏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~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𝑇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𝛾</m:t>
                                  </m:r>
                                </m:e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nary>
                        </m:e>
                      </m:d>
                    </m:oMath>
                  </m:oMathPara>
                </a14:m>
                <a:endParaRPr lang="en-US" altLang="ko-KR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REINFORCE is the most famous policy-based algorithm.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Policies always converge to local minima, by Policy Gradient Theorem.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Policy-based methods have high variance and are sample-efficient.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D52C37-4152-B3BA-155E-2AB78D1CF0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511" y="1340768"/>
                <a:ext cx="8784976" cy="3440622"/>
              </a:xfrm>
              <a:prstGeom prst="rect">
                <a:avLst/>
              </a:prstGeom>
              <a:blipFill>
                <a:blip r:embed="rId2"/>
                <a:stretch>
                  <a:fillRect l="-486" b="-195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4497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1.4.1 Wait, what’s the bias and variance of model?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D52C37-4152-B3BA-155E-2AB78D1CF0AD}"/>
                  </a:ext>
                </a:extLst>
              </p:cNvPr>
              <p:cNvSpPr txBox="1"/>
              <p:nvPr/>
            </p:nvSpPr>
            <p:spPr>
              <a:xfrm>
                <a:off x="560511" y="1340768"/>
                <a:ext cx="8784976" cy="4779578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p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∗</m:t>
                                  </m:r>
                                </m:sup>
                              </m:sSup>
                              <m:d>
                                <m:d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</m:d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𝑎𝑣𝑔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𝑉𝑎𝑟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sub>
                          </m:sSub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altLang="ko-KR" b="0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altLang="ko-KR" b="0" i="1" dirty="0">
                    <a:latin typeface="Cambria Math" panose="02040503050406030204" pitchFamily="18" charset="0"/>
                    <a:ea typeface="맑은 고딕"/>
                    <a:cs typeface="Times New Roman" panose="02020603050405020304" pitchFamily="18" charset="0"/>
                  </a:rPr>
                  <a:t> </a:t>
                </a: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is a sample drawn from an environment and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𝜎</m:t>
                    </m:r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is a noise variance over </a:t>
                </a:r>
                <a14:m>
                  <m:oMath xmlns:m="http://schemas.openxmlformats.org/officeDocument/2006/math">
                    <m:r>
                      <a:rPr lang="en-US" altLang="ko-KR" i="1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.</a:t>
                </a:r>
                <a:endParaRPr lang="en-US" altLang="ko-KR" b="0" i="1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is a ground truth model of environment.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is a model trained over a dataset </a:t>
                </a:r>
                <a14:m>
                  <m:oMath xmlns:m="http://schemas.openxmlformats.org/officeDocument/2006/math">
                    <m:r>
                      <a:rPr lang="ko-KR" altLang="en-US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𝑆</m:t>
                    </m:r>
                    <m:r>
                      <a:rPr lang="ko-KR" altLang="en-US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and</m:t>
                    </m:r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</a:t>
                </a:r>
                <a:r>
                  <a:rPr lang="en-US" altLang="ko-KR" b="1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trained by a stochastic algorithm.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𝑎𝑣𝑔</m:t>
                        </m:r>
                      </m:sub>
                    </m:sSub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is the mean of outputs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ko-KR" altLang="en-US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𝑆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h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∗</m:t>
                            </m:r>
                          </m:sup>
                        </m:sSup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𝑎𝑣𝑔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is a bias, which means that “How much far away the models’ outputs mean from the ground truth.”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𝑉𝑎𝑟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</m:d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is a variance, which means that “How much the models’ outputs are scattered.”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There is always tradeoff between bias and variance.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D52C37-4152-B3BA-155E-2AB78D1CF0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511" y="1340768"/>
                <a:ext cx="8784976" cy="4779578"/>
              </a:xfrm>
              <a:prstGeom prst="rect">
                <a:avLst/>
              </a:prstGeom>
              <a:blipFill>
                <a:blip r:embed="rId2"/>
                <a:stretch>
                  <a:fillRect l="-486" b="-114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1212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1.4.2 Value-Based Algorithms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D52C37-4152-B3BA-155E-2AB78D1CF0AD}"/>
                  </a:ext>
                </a:extLst>
              </p:cNvPr>
              <p:cNvSpPr txBox="1"/>
              <p:nvPr/>
            </p:nvSpPr>
            <p:spPr>
              <a:xfrm>
                <a:off x="560511" y="1340768"/>
                <a:ext cx="8784976" cy="2951064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We can assume that target environment has Markov property, which means that MDP can be applied.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By assuming MDP, we can use value functions: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𝜋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SARSA is one of the oldest RL algorithm: it learns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𝜋</m:t>
                        </m:r>
                      </m:sub>
                    </m:sSub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. But it is not used because of high variance and sample inefficiency.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Deep Q-Networks and its descendants are much more popular these days. (Ch 4, 5)</a:t>
                </a:r>
              </a:p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Sample-efficient and lower variance, but no guarantee of converge.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1D52C37-4152-B3BA-155E-2AB78D1CF0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511" y="1340768"/>
                <a:ext cx="8784976" cy="2951064"/>
              </a:xfrm>
              <a:prstGeom prst="rect">
                <a:avLst/>
              </a:prstGeom>
              <a:blipFill>
                <a:blip r:embed="rId2"/>
                <a:stretch>
                  <a:fillRect l="-486" b="-247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0266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1.4.3 Model-Based Algorithms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52C37-4152-B3BA-155E-2AB78D1CF0AD}"/>
              </a:ext>
            </a:extLst>
          </p:cNvPr>
          <p:cNvSpPr txBox="1"/>
          <p:nvPr/>
        </p:nvSpPr>
        <p:spPr>
          <a:xfrm>
            <a:off x="560511" y="1221889"/>
            <a:ext cx="8784976" cy="46130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If we have the dynamics of the target environment, we can utilize it. E.g. Games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Monte Carlo Tree Search (MCTS) is a well-known model-based method that can be applied to problems with deterministic discrete state spaces. E.g. Go programs.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Linear Quadratic Regulators (</a:t>
            </a:r>
            <a:r>
              <a:rPr lang="en-US" altLang="ko-KR" dirty="0" err="1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iLQR</a:t>
            </a: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) [79] or Model Predictive Control (MPC), involve learning the transition dynamics.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In robotics. Compared to policy-based or value-based methods, these algorithms also tend to require many fewer samples of data to learn good policies.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However, for most problems, models are hard to come by. Many environments are stochastic, and their transition dynamics are not known.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The distinction between model-based and model-free is also used to classify reinforcement learning algorithms.</a:t>
            </a:r>
          </a:p>
        </p:txBody>
      </p:sp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0683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1.4.4 Combined Algorithms: Actor-Critic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52C37-4152-B3BA-155E-2AB78D1CF0AD}"/>
              </a:ext>
            </a:extLst>
          </p:cNvPr>
          <p:cNvSpPr txBox="1"/>
          <p:nvPr/>
        </p:nvSpPr>
        <p:spPr>
          <a:xfrm>
            <a:off x="560511" y="1340768"/>
            <a:ext cx="8784976" cy="33665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We can combine policy-based and value-based. It is called Actor-Critic.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Actor-critic algorithms’ area is under development.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Trust Region Policy Optimization, Proximal Policy Optimization are the examples of actor-critic.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>
              <a:latin typeface="Times New Roman" panose="02020603050405020304" pitchFamily="18" charset="0"/>
              <a:ea typeface="맑은 고딕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We can also combine model-based and others.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AlphaGo combines MCTS, state value and policy-based.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Dyna-Q iteratively learns the environment and train action-value function.</a:t>
            </a:r>
          </a:p>
        </p:txBody>
      </p:sp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278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1.4.6 On-Policy and Off-Policy Algorithms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52C37-4152-B3BA-155E-2AB78D1CF0AD}"/>
              </a:ext>
            </a:extLst>
          </p:cNvPr>
          <p:cNvSpPr txBox="1"/>
          <p:nvPr/>
        </p:nvSpPr>
        <p:spPr>
          <a:xfrm>
            <a:off x="560511" y="1340768"/>
            <a:ext cx="8784976" cy="21200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On-policy algorithms only utilized data generated from the current policy.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E.g. REINFORCE, SARSA, actor-critic, PPO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Off-policy algorithms additionally utilize data not generated from the current policy. It is sample efficient.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E.g. DQN and its extensions.</a:t>
            </a:r>
          </a:p>
        </p:txBody>
      </p:sp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3462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자유형 33"/>
          <p:cNvSpPr/>
          <p:nvPr/>
        </p:nvSpPr>
        <p:spPr>
          <a:xfrm>
            <a:off x="0" y="0"/>
            <a:ext cx="371959" cy="3797085"/>
          </a:xfrm>
          <a:custGeom>
            <a:avLst/>
            <a:gdLst>
              <a:gd name="connsiteX0" fmla="*/ 364210 w 371959"/>
              <a:gd name="connsiteY0" fmla="*/ 0 h 3797085"/>
              <a:gd name="connsiteX1" fmla="*/ 0 w 371959"/>
              <a:gd name="connsiteY1" fmla="*/ 0 h 3797085"/>
              <a:gd name="connsiteX2" fmla="*/ 0 w 371959"/>
              <a:gd name="connsiteY2" fmla="*/ 3797085 h 3797085"/>
              <a:gd name="connsiteX3" fmla="*/ 371959 w 371959"/>
              <a:gd name="connsiteY3" fmla="*/ 3719593 h 3797085"/>
              <a:gd name="connsiteX4" fmla="*/ 364210 w 371959"/>
              <a:gd name="connsiteY4" fmla="*/ 0 h 379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959" h="3797085">
                <a:moveTo>
                  <a:pt x="364210" y="0"/>
                </a:moveTo>
                <a:lnTo>
                  <a:pt x="0" y="0"/>
                </a:lnTo>
                <a:lnTo>
                  <a:pt x="0" y="3797085"/>
                </a:lnTo>
                <a:lnTo>
                  <a:pt x="371959" y="3719593"/>
                </a:lnTo>
                <a:lnTo>
                  <a:pt x="364210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637340" y="620689"/>
            <a:ext cx="5545108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1.5</a:t>
            </a:r>
            <a:endParaRPr lang="en-US" altLang="ko-KR" sz="2400" dirty="0">
              <a:latin typeface="Times New Roman" panose="02020603050405020304" pitchFamily="18" charset="0"/>
              <a:ea typeface="Noto Sans CJK KR Medium" pitchFamily="34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Deep Learning for Reinforcement Learning</a:t>
            </a:r>
            <a:endParaRPr lang="ko-KR" altLang="en-US" sz="2400" dirty="0">
              <a:latin typeface="Times New Roman" panose="02020603050405020304" pitchFamily="18" charset="0"/>
              <a:ea typeface="Noto Sans CJK KR Medium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160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1.5 Deep Learning for Reinforcement Learning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52C37-4152-B3BA-155E-2AB78D1CF0AD}"/>
              </a:ext>
            </a:extLst>
          </p:cNvPr>
          <p:cNvSpPr txBox="1"/>
          <p:nvPr/>
        </p:nvSpPr>
        <p:spPr>
          <a:xfrm>
            <a:off x="560511" y="1340768"/>
            <a:ext cx="8784976" cy="17045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Deep learning can approximate the function.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Any input and label pair are given in advance: the neural network interacts with environment.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Previous input affects later output: it makes hard to apply gradient descent.</a:t>
            </a:r>
          </a:p>
        </p:txBody>
      </p:sp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6473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자유형 33"/>
          <p:cNvSpPr/>
          <p:nvPr/>
        </p:nvSpPr>
        <p:spPr>
          <a:xfrm>
            <a:off x="0" y="0"/>
            <a:ext cx="371959" cy="3797085"/>
          </a:xfrm>
          <a:custGeom>
            <a:avLst/>
            <a:gdLst>
              <a:gd name="connsiteX0" fmla="*/ 364210 w 371959"/>
              <a:gd name="connsiteY0" fmla="*/ 0 h 3797085"/>
              <a:gd name="connsiteX1" fmla="*/ 0 w 371959"/>
              <a:gd name="connsiteY1" fmla="*/ 0 h 3797085"/>
              <a:gd name="connsiteX2" fmla="*/ 0 w 371959"/>
              <a:gd name="connsiteY2" fmla="*/ 3797085 h 3797085"/>
              <a:gd name="connsiteX3" fmla="*/ 371959 w 371959"/>
              <a:gd name="connsiteY3" fmla="*/ 3719593 h 3797085"/>
              <a:gd name="connsiteX4" fmla="*/ 364210 w 371959"/>
              <a:gd name="connsiteY4" fmla="*/ 0 h 379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959" h="3797085">
                <a:moveTo>
                  <a:pt x="364210" y="0"/>
                </a:moveTo>
                <a:lnTo>
                  <a:pt x="0" y="0"/>
                </a:lnTo>
                <a:lnTo>
                  <a:pt x="0" y="3797085"/>
                </a:lnTo>
                <a:lnTo>
                  <a:pt x="371959" y="3719593"/>
                </a:lnTo>
                <a:lnTo>
                  <a:pt x="364210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637340" y="620689"/>
            <a:ext cx="6348213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1.6</a:t>
            </a:r>
            <a:endParaRPr lang="en-US" altLang="ko-KR" sz="2400" dirty="0">
              <a:latin typeface="Times New Roman" panose="02020603050405020304" pitchFamily="18" charset="0"/>
              <a:ea typeface="Noto Sans CJK KR Medium" pitchFamily="34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Reinforcement Learning and Supervised Learning</a:t>
            </a:r>
            <a:endParaRPr lang="ko-KR" altLang="en-US" sz="2400" dirty="0">
              <a:latin typeface="Times New Roman" panose="02020603050405020304" pitchFamily="18" charset="0"/>
              <a:ea typeface="Noto Sans CJK KR Medium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591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37340" y="620689"/>
            <a:ext cx="159473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 pitchFamily="34" charset="-127"/>
                <a:cs typeface="Times New Roman" panose="02020603050405020304" pitchFamily="18" charset="0"/>
              </a:rPr>
              <a:t>Table of Contents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071863" y="450207"/>
            <a:ext cx="4033476" cy="1868653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Value Function</a:t>
            </a: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Deep</a:t>
            </a:r>
            <a:r>
              <a:rPr lang="ko-KR" altLang="en-US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 </a:t>
            </a:r>
            <a:r>
              <a:rPr lang="en-US" altLang="ko-KR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Reinforcement</a:t>
            </a:r>
            <a:r>
              <a:rPr lang="ko-KR" altLang="en-US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 </a:t>
            </a:r>
            <a:r>
              <a:rPr lang="en-US" altLang="ko-KR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Learning</a:t>
            </a:r>
            <a:r>
              <a:rPr lang="ko-KR" altLang="en-US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 </a:t>
            </a:r>
            <a:r>
              <a:rPr lang="en-US" altLang="ko-KR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Algorithms</a:t>
            </a: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Deep Learning for Reinforcement Learning</a:t>
            </a:r>
          </a:p>
          <a:p>
            <a:pPr>
              <a:lnSpc>
                <a:spcPct val="200000"/>
              </a:lnSpc>
            </a:pPr>
            <a:r>
              <a:rPr lang="en-US" altLang="ko-KR" sz="15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Reinforcement Learning and Supervised Learning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371959" cy="3797085"/>
          </a:xfrm>
          <a:custGeom>
            <a:avLst/>
            <a:gdLst>
              <a:gd name="connsiteX0" fmla="*/ 364210 w 371959"/>
              <a:gd name="connsiteY0" fmla="*/ 0 h 3797085"/>
              <a:gd name="connsiteX1" fmla="*/ 0 w 371959"/>
              <a:gd name="connsiteY1" fmla="*/ 0 h 3797085"/>
              <a:gd name="connsiteX2" fmla="*/ 0 w 371959"/>
              <a:gd name="connsiteY2" fmla="*/ 3797085 h 3797085"/>
              <a:gd name="connsiteX3" fmla="*/ 371959 w 371959"/>
              <a:gd name="connsiteY3" fmla="*/ 3719593 h 3797085"/>
              <a:gd name="connsiteX4" fmla="*/ 364210 w 371959"/>
              <a:gd name="connsiteY4" fmla="*/ 0 h 379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959" h="3797085">
                <a:moveTo>
                  <a:pt x="364210" y="0"/>
                </a:moveTo>
                <a:lnTo>
                  <a:pt x="0" y="0"/>
                </a:lnTo>
                <a:lnTo>
                  <a:pt x="0" y="3797085"/>
                </a:lnTo>
                <a:lnTo>
                  <a:pt x="371959" y="3719593"/>
                </a:lnTo>
                <a:lnTo>
                  <a:pt x="364210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751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1.6 Reinforcement Learning and Supervised Learning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52C37-4152-B3BA-155E-2AB78D1CF0AD}"/>
              </a:ext>
            </a:extLst>
          </p:cNvPr>
          <p:cNvSpPr txBox="1"/>
          <p:nvPr/>
        </p:nvSpPr>
        <p:spPr>
          <a:xfrm>
            <a:off x="560511" y="2576715"/>
            <a:ext cx="8784976" cy="17045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There are many differences between supervised learning (SL) and reinforcement learning.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Lack of an oracle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Sparsity of feedback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Data generated during training</a:t>
            </a:r>
          </a:p>
        </p:txBody>
      </p:sp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8092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1.6.1~2 Lack of an Oracle and Sparsity of Feedback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52C37-4152-B3BA-155E-2AB78D1CF0AD}"/>
              </a:ext>
            </a:extLst>
          </p:cNvPr>
          <p:cNvSpPr txBox="1"/>
          <p:nvPr/>
        </p:nvSpPr>
        <p:spPr>
          <a:xfrm>
            <a:off x="560511" y="1330220"/>
            <a:ext cx="8784976" cy="46130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We do not know the correct answer in RL.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In SL, labels convey a lot of information. (usually 1 bit per class.)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In RL, we just receive how good or bad the action was. It does not tell us the action was correct.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>
              <a:latin typeface="Times New Roman" panose="02020603050405020304" pitchFamily="18" charset="0"/>
              <a:ea typeface="맑은 고딕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Often, the reward function of environment is very sparse.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We don’t know whether our previous actions were good or not.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In fact, even if we are given the reward, we cannot specify the actions that evokes positive/negative rewards.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>
              <a:latin typeface="Times New Roman" panose="02020603050405020304" pitchFamily="18" charset="0"/>
              <a:ea typeface="맑은 고딕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The combination of lack of oracle and sparse feedback makes RL less sample-efficient.</a:t>
            </a:r>
          </a:p>
        </p:txBody>
      </p:sp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5392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1.6.3 Data Generation</a:t>
            </a: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바닥글 개체 틀 5">
            <a:extLst>
              <a:ext uri="{FF2B5EF4-FFF2-40B4-BE49-F238E27FC236}">
                <a16:creationId xmlns:a16="http://schemas.microsoft.com/office/drawing/2014/main" id="{55945EA2-154C-F54B-A1E8-8CB48614D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9A68-F968-1A93-BC04-C314B24EC333}"/>
              </a:ext>
            </a:extLst>
          </p:cNvPr>
          <p:cNvSpPr txBox="1"/>
          <p:nvPr/>
        </p:nvSpPr>
        <p:spPr>
          <a:xfrm>
            <a:off x="560512" y="1311262"/>
            <a:ext cx="8784976" cy="8735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In SL, just apply a pre-drawn dataset.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In RL, the model interacts with the environment. It makes</a:t>
            </a:r>
            <a:r>
              <a:rPr lang="ko-KR" altLang="en-US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up</a:t>
            </a:r>
            <a:r>
              <a:rPr lang="ko-KR" altLang="en-US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 </a:t>
            </a: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feedback loop.</a:t>
            </a:r>
          </a:p>
        </p:txBody>
      </p:sp>
      <p:pic>
        <p:nvPicPr>
          <p:cNvPr id="5" name="그림 4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5312E625-7763-9895-F6A3-04059E208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429" y="2585557"/>
            <a:ext cx="5222162" cy="341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375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1.3 State Value Function and Action Value Function</a:t>
            </a:r>
            <a:endParaRPr 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15E86E-E727-6190-C04D-7C7F4FADFBD2}"/>
                  </a:ext>
                </a:extLst>
              </p:cNvPr>
              <p:cNvSpPr txBox="1"/>
              <p:nvPr/>
            </p:nvSpPr>
            <p:spPr>
              <a:xfrm>
                <a:off x="456695" y="1745718"/>
                <a:ext cx="8992609" cy="3366563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In the last presentation, we studied the concept of value function:</a:t>
                </a:r>
              </a:p>
              <a:p>
                <a:pPr algn="ctr">
                  <a:lnSpc>
                    <a:spcPct val="150000"/>
                  </a:lnSpc>
                </a:pPr>
                <a:endParaRPr lang="en-US" altLang="ko-KR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b="1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State Value Function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𝜋</m:t>
                        </m:r>
                      </m:sup>
                    </m:sSup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is an expected return of a state.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sup>
                      </m:sSup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~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~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en-US" altLang="ko-KR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ko-KR" b="1" i="0" dirty="0" smtClean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A</m:t>
                      </m:r>
                      <m:r>
                        <m:rPr>
                          <m:nor/>
                        </m:rPr>
                        <a:rPr lang="en-US" altLang="ko-KR" b="1" dirty="0" smtClean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ction</m:t>
                      </m:r>
                      <m:r>
                        <m:rPr>
                          <m:nor/>
                        </m:rPr>
                        <a:rPr lang="en-US" altLang="ko-KR" b="1" dirty="0" smtClean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b="1" dirty="0" smtClean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Value</m:t>
                      </m:r>
                      <m:r>
                        <m:rPr>
                          <m:nor/>
                        </m:rPr>
                        <a:rPr lang="en-US" altLang="ko-KR" b="1" dirty="0" smtClean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b="1" dirty="0" smtClean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Function</m:t>
                      </m:r>
                      <m:r>
                        <m:rPr>
                          <m:nor/>
                        </m:rPr>
                        <a:rPr lang="en-US" altLang="ko-KR" dirty="0" smtClean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sup>
                      </m:sSup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is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an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expected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return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about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an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action</m:t>
                      </m:r>
                      <m:r>
                        <m:rPr>
                          <m:nor/>
                        </m:rPr>
                        <a:rPr lang="en-US" altLang="ko-KR" dirty="0">
                          <a:latin typeface="Times New Roman" panose="02020603050405020304" pitchFamily="18" charset="0"/>
                          <a:ea typeface="맑은 고딕"/>
                          <a:cs typeface="Times New Roman" panose="02020603050405020304" pitchFamily="18" charset="0"/>
                        </a:rPr>
                        <m:t>.</m:t>
                      </m:r>
                    </m:oMath>
                  </m:oMathPara>
                </a14:m>
                <a:endParaRPr lang="en-US" altLang="ko-KR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𝑞</m:t>
                          </m:r>
                        </m:e>
                        <m:sup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sup>
                      </m:sSup>
                      <m:d>
                        <m:d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𝑠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altLang="ko-KR" i="1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altLang="ko-KR" dirty="0"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~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𝑠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ko-KR" altLang="en-US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𝔼</m:t>
                          </m:r>
                        </m:e>
                        <m: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~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𝛾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𝑠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</m:d>
                    </m:oMath>
                  </m:oMathPara>
                </a14:m>
                <a:endParaRPr lang="en-US" altLang="ko-KR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:endParaRPr lang="en-US" altLang="ko-KR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So, why should we define it?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615E86E-E727-6190-C04D-7C7F4FADFB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6695" y="1745718"/>
                <a:ext cx="8992609" cy="3366563"/>
              </a:xfrm>
              <a:prstGeom prst="rect">
                <a:avLst/>
              </a:prstGeom>
              <a:blipFill>
                <a:blip r:embed="rId2"/>
                <a:stretch>
                  <a:fillRect b="-180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5606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1.3 Recall: The Reinforcement Learning Control Loop</a:t>
            </a:r>
            <a:endParaRPr 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FD8DB8D8-4456-3D6B-E0C5-DAA41110B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52" y="1718158"/>
            <a:ext cx="5222162" cy="34166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1D52C37-4152-B3BA-155E-2AB78D1CF0AD}"/>
              </a:ext>
            </a:extLst>
          </p:cNvPr>
          <p:cNvSpPr txBox="1"/>
          <p:nvPr/>
        </p:nvSpPr>
        <p:spPr>
          <a:xfrm>
            <a:off x="4953000" y="1332854"/>
            <a:ext cx="4680520" cy="41975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RL </a:t>
            </a:r>
            <a:r>
              <a:rPr lang="ko-KR" altLang="en-US" dirty="0" err="1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Problems</a:t>
            </a:r>
            <a:r>
              <a:rPr lang="ko-KR" altLang="en-US" b="1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have</a:t>
            </a:r>
            <a:r>
              <a:rPr lang="ko-KR" altLang="en-US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an</a:t>
            </a:r>
            <a:r>
              <a:rPr lang="ko-KR" altLang="en-US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 </a:t>
            </a:r>
            <a:r>
              <a:rPr lang="ko-KR" altLang="en-US" b="1" dirty="0" err="1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objective</a:t>
            </a:r>
            <a:r>
              <a:rPr lang="ko-KR" altLang="en-US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, 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which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is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sum</a:t>
            </a:r>
            <a:r>
              <a:rPr lang="ko-KR" alt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</a:t>
            </a:r>
            <a:r>
              <a:rPr lang="ko-KR" altLang="en-US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rewards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received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by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an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agent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ko-KR" altLang="en-US" b="1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 dirty="0" err="1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An</a:t>
            </a:r>
            <a:r>
              <a:rPr lang="ko-KR" altLang="en-US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agent</a:t>
            </a:r>
            <a:r>
              <a:rPr lang="ko-KR" altLang="en-US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 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uses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reward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signals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it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receives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to</a:t>
            </a:r>
            <a:r>
              <a:rPr lang="ko-KR" alt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reinforce</a:t>
            </a:r>
            <a:r>
              <a:rPr lang="ko-KR" alt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good</a:t>
            </a:r>
            <a:r>
              <a:rPr lang="ko-KR" alt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ko-KR" altLang="en-US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actions</a:t>
            </a:r>
            <a:r>
              <a:rPr lang="ko-KR" altLang="en-US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en-US" altLang="ko-KR" b="1" dirty="0">
              <a:latin typeface="Times New Roman" panose="02020603050405020304" pitchFamily="18" charset="0"/>
              <a:ea typeface="맑은 고딕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Remark: </a:t>
            </a:r>
            <a:r>
              <a:rPr lang="en-US" altLang="ko-KR" b="1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Sum of rewards is expected return</a:t>
            </a: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, by definition of return. So expected return can be described in value function of a state or action.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en-US" altLang="ko-KR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To summarize, </a:t>
            </a:r>
            <a:r>
              <a:rPr lang="en-US" altLang="ko-KR" b="1" dirty="0">
                <a:latin typeface="Times New Roman" panose="02020603050405020304" pitchFamily="18" charset="0"/>
                <a:ea typeface="맑은 고딕"/>
                <a:cs typeface="Times New Roman" panose="02020603050405020304" pitchFamily="18" charset="0"/>
              </a:rPr>
              <a:t>we use value functions to reinforce good actions.</a:t>
            </a:r>
          </a:p>
        </p:txBody>
      </p:sp>
      <p:sp>
        <p:nvSpPr>
          <p:cNvPr id="5" name="바닥글 개체 틀 5">
            <a:extLst>
              <a:ext uri="{FF2B5EF4-FFF2-40B4-BE49-F238E27FC236}">
                <a16:creationId xmlns:a16="http://schemas.microsoft.com/office/drawing/2014/main" id="{FF603F0F-404C-B11C-BCCE-502BD92D2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96" y="6093296"/>
            <a:ext cx="9073008" cy="669662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8592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1.3 State Value Function Example</a:t>
            </a:r>
            <a:endParaRPr 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F6D3251-056A-D42E-9891-BCF942A48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608" y="1164949"/>
            <a:ext cx="7056784" cy="4528102"/>
          </a:xfrm>
          <a:prstGeom prst="rect">
            <a:avLst/>
          </a:prstGeom>
        </p:spPr>
      </p:pic>
      <p:sp>
        <p:nvSpPr>
          <p:cNvPr id="10" name="바닥글 개체 틀 5">
            <a:extLst>
              <a:ext uri="{FF2B5EF4-FFF2-40B4-BE49-F238E27FC236}">
                <a16:creationId xmlns:a16="http://schemas.microsoft.com/office/drawing/2014/main" id="{8AD73306-5A7A-AE11-B3D9-BA787E9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96" y="6093296"/>
            <a:ext cx="9073008" cy="669662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0802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1.3 State Value Function Example</a:t>
            </a:r>
            <a:endParaRPr 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F6D3251-056A-D42E-9891-BCF942A48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32" y="764704"/>
            <a:ext cx="3649696" cy="2341888"/>
          </a:xfrm>
          <a:prstGeom prst="rect">
            <a:avLst/>
          </a:prstGeom>
        </p:spPr>
      </p:pic>
      <p:sp>
        <p:nvSpPr>
          <p:cNvPr id="10" name="바닥글 개체 틀 5">
            <a:extLst>
              <a:ext uri="{FF2B5EF4-FFF2-40B4-BE49-F238E27FC236}">
                <a16:creationId xmlns:a16="http://schemas.microsoft.com/office/drawing/2014/main" id="{8AD73306-5A7A-AE11-B3D9-BA787E9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496" y="6093296"/>
            <a:ext cx="9073008" cy="669662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40217ED-3A3D-9C0C-F03F-B848D8293C8D}"/>
                  </a:ext>
                </a:extLst>
              </p:cNvPr>
              <p:cNvSpPr txBox="1"/>
              <p:nvPr/>
            </p:nvSpPr>
            <p:spPr>
              <a:xfrm>
                <a:off x="4016896" y="836712"/>
                <a:ext cx="5264976" cy="3097707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Let’s check the value 0.8 of figure.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3,2</m:t>
                              </m:r>
                            </m:e>
                          </m:d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 </m:t>
                      </m:r>
                      <m:r>
                        <a:rPr lang="ko-KR" altLang="en-US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𝔼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=</m:t>
                          </m:r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3,2</m:t>
                              </m:r>
                            </m:e>
                          </m:d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</m:e>
                      </m:d>
                    </m:oMath>
                  </m:oMathPara>
                </a14:m>
                <a:endParaRPr lang="en-US" altLang="ko-KR" b="0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d>
                                <m:d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ko-KR" b="0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d>
                                <m:d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ko-KR" b="0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40217ED-3A3D-9C0C-F03F-B848D8293C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6896" y="836712"/>
                <a:ext cx="5264976" cy="309770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직사각형 7">
            <a:extLst>
              <a:ext uri="{FF2B5EF4-FFF2-40B4-BE49-F238E27FC236}">
                <a16:creationId xmlns:a16="http://schemas.microsoft.com/office/drawing/2014/main" id="{E7BACB23-7301-C5DB-2F98-99529EB2CC0D}"/>
              </a:ext>
            </a:extLst>
          </p:cNvPr>
          <p:cNvSpPr/>
          <p:nvPr/>
        </p:nvSpPr>
        <p:spPr>
          <a:xfrm>
            <a:off x="992560" y="3429000"/>
            <a:ext cx="2448272" cy="2448272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C91AD72-246F-D347-05D9-A972C632C9E2}"/>
                  </a:ext>
                </a:extLst>
              </p:cNvPr>
              <p:cNvSpPr txBox="1"/>
              <p:nvPr/>
            </p:nvSpPr>
            <p:spPr>
              <a:xfrm>
                <a:off x="1856656" y="3046007"/>
                <a:ext cx="7920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C91AD72-246F-D347-05D9-A972C632C9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6656" y="3046007"/>
                <a:ext cx="792088" cy="369332"/>
              </a:xfrm>
              <a:prstGeom prst="rect">
                <a:avLst/>
              </a:prstGeom>
              <a:blipFill>
                <a:blip r:embed="rId4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0A2AFA-64AC-689D-F5EE-A8975A519C1B}"/>
                  </a:ext>
                </a:extLst>
              </p:cNvPr>
              <p:cNvSpPr txBox="1"/>
              <p:nvPr/>
            </p:nvSpPr>
            <p:spPr>
              <a:xfrm rot="10800000">
                <a:off x="458887" y="4077072"/>
                <a:ext cx="461665" cy="1152128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C0A2AFA-64AC-689D-F5EE-A8975A519C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0800000">
                <a:off x="458887" y="4077072"/>
                <a:ext cx="461665" cy="115212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243B31-9475-4DC7-EE78-B051D38DF3A7}"/>
                  </a:ext>
                </a:extLst>
              </p:cNvPr>
              <p:cNvSpPr txBox="1"/>
              <p:nvPr/>
            </p:nvSpPr>
            <p:spPr>
              <a:xfrm rot="16200000">
                <a:off x="2486886" y="4814994"/>
                <a:ext cx="461665" cy="569997"/>
              </a:xfrm>
              <a:prstGeom prst="rect">
                <a:avLst/>
              </a:prstGeom>
              <a:noFill/>
            </p:spPr>
            <p:txBody>
              <a:bodyPr vert="eaVert"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D243B31-9475-4DC7-EE78-B051D38DF3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2486886" y="4814994"/>
                <a:ext cx="461665" cy="5699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23BFFF5-BDC7-6230-4068-D3E7298B34BA}"/>
              </a:ext>
            </a:extLst>
          </p:cNvPr>
          <p:cNvCxnSpPr>
            <a:cxnSpLocks/>
          </p:cNvCxnSpPr>
          <p:nvPr/>
        </p:nvCxnSpPr>
        <p:spPr>
          <a:xfrm>
            <a:off x="2720752" y="3415339"/>
            <a:ext cx="0" cy="15978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434C455A-BCE6-574E-4F0D-810F03C3EA30}"/>
              </a:ext>
            </a:extLst>
          </p:cNvPr>
          <p:cNvCxnSpPr/>
          <p:nvPr/>
        </p:nvCxnSpPr>
        <p:spPr>
          <a:xfrm>
            <a:off x="992560" y="5157192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EB3CBAD-CE2C-2014-1B88-2625E92C2CC5}"/>
                  </a:ext>
                </a:extLst>
              </p:cNvPr>
              <p:cNvSpPr txBox="1"/>
              <p:nvPr/>
            </p:nvSpPr>
            <p:spPr>
              <a:xfrm>
                <a:off x="4328174" y="4072870"/>
                <a:ext cx="4953698" cy="17045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𝑔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is decomposable 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𝑔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:</a:t>
                </a: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altLang="ko-KR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𝑔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exists, there must exist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𝑟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𝑔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ea typeface="맑은 고딕"/>
                    <a:cs typeface="Times New Roman" panose="02020603050405020304" pitchFamily="18" charset="0"/>
                  </a:rPr>
                  <a:t> and vice versa.</a:t>
                </a:r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EB3CBAD-CE2C-2014-1B88-2625E92C2C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8174" y="4072870"/>
                <a:ext cx="4953698" cy="1704569"/>
              </a:xfrm>
              <a:prstGeom prst="rect">
                <a:avLst/>
              </a:prstGeom>
              <a:blipFill>
                <a:blip r:embed="rId7"/>
                <a:stretch>
                  <a:fillRect l="-738" r="-2091" b="-464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55927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1.3 State Value Function Example Continued…</a:t>
            </a:r>
            <a:endParaRPr 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바닥글 개체 틀 5">
            <a:extLst>
              <a:ext uri="{FF2B5EF4-FFF2-40B4-BE49-F238E27FC236}">
                <a16:creationId xmlns:a16="http://schemas.microsoft.com/office/drawing/2014/main" id="{8AD73306-5A7A-AE11-B3D9-BA787E9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4764FE0-1508-9D4C-EE08-A2987AA5053B}"/>
                  </a:ext>
                </a:extLst>
              </p:cNvPr>
              <p:cNvSpPr txBox="1"/>
              <p:nvPr/>
            </p:nvSpPr>
            <p:spPr>
              <a:xfrm>
                <a:off x="200472" y="935497"/>
                <a:ext cx="9505056" cy="498700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:r>
                  <a:rPr lang="en-US" altLang="ko-KR" sz="1600" b="0" dirty="0">
                    <a:latin typeface="Cambria Math" panose="02040503050406030204" pitchFamily="18" charset="0"/>
                    <a:ea typeface="맑은 고딕"/>
                    <a:cs typeface="Times New Roman" panose="02020603050405020304" pitchFamily="18" charset="0"/>
                  </a:rPr>
                  <a:t>But we don’t know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맑은 고딕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altLang="ko-KR" sz="1600" b="0" dirty="0">
                    <a:latin typeface="Cambria Math" panose="02040503050406030204" pitchFamily="18" charset="0"/>
                    <a:ea typeface="맑은 고딕"/>
                    <a:cs typeface="Times New Roman" panose="02020603050405020304" pitchFamily="18" charset="0"/>
                  </a:rPr>
                  <a:t>, so we will use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맑은 고딕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|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맑은 고딕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altLang="ko-KR" sz="1600" b="0" i="1" dirty="0">
                    <a:latin typeface="Cambria Math" panose="02040503050406030204" pitchFamily="18" charset="0"/>
                    <a:ea typeface="맑은 고딕"/>
                    <a:cs typeface="Times New Roman" panose="02020603050405020304" pitchFamily="18" charset="0"/>
                  </a:rPr>
                  <a:t>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d>
                                <m:d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ko-KR" sz="1600" b="0" dirty="0">
                  <a:ea typeface="맑은 고딕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[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d>
                                <m:d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𝛾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d>
                                <m:d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]</m:t>
                          </m:r>
                        </m:e>
                      </m:nary>
                    </m:oMath>
                  </m:oMathPara>
                </a14:m>
                <a:endParaRPr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 </m:t>
                          </m:r>
                        </m:sub>
                        <m:sup/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d>
                                <m:d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nary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𝛾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 </m:t>
                          </m:r>
                        </m:sub>
                        <m:sup/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d>
                                <m:d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nary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∵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𝑀𝑎𝑟𝑔𝑖𝑛𝑎𝑙𝑖𝑧𝑎𝑡𝑖𝑜𝑛</m:t>
                      </m:r>
                    </m:oMath>
                  </m:oMathPara>
                </a14:m>
                <a:endParaRPr lang="en-US" altLang="ko-KR" sz="1600" dirty="0">
                  <a:latin typeface="Times New Roman" panose="02020603050405020304" pitchFamily="18" charset="0"/>
                  <a:ea typeface="맑은 고딕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sz="160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 </m:t>
                          </m:r>
                        </m:sub>
                        <m:sup/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d>
                                <m:dPr>
                                  <m:ctrlPr>
                                    <a:rPr lang="en-US" altLang="ko-KR" sz="160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d>
                                <m:dPr>
                                  <m:ctrlPr>
                                    <a:rPr lang="en-US" altLang="ko-KR" sz="160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d>
                            <m:d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3,2</m:t>
                              </m:r>
                            </m:e>
                          </m:d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nary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𝛾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 </m:t>
                          </m:r>
                        </m:sub>
                        <m:sup/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d>
                                <m:dPr>
                                  <m:ctrlPr>
                                    <a:rPr lang="en-US" altLang="ko-KR" sz="16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d>
                                <m:d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d>
                            <m:dPr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3,2</m:t>
                              </m:r>
                            </m:e>
                          </m:d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en-US" altLang="ko-KR" sz="1600" b="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ko-KR" sz="16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sz="1600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d>
                                <m:d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3,2</m:t>
                              </m:r>
                            </m:e>
                          </m:d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nary>
                      <m:r>
                        <a:rPr lang="en-US" altLang="ko-KR" sz="1600" i="1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ko-KR" sz="1600" i="1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𝛾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ko-KR" sz="1600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</m:e>
                              </m:d>
                            </m:e>
                          </m:d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d>
                                <m:dPr>
                                  <m:ctrlP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600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d>
                            <m:dPr>
                              <m:ctrlP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600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3,2</m:t>
                              </m:r>
                            </m:e>
                          </m:d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en-US" altLang="ko-KR" sz="1600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∵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𝑀𝑎𝑟𝑘𝑜𝑣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ko-KR" sz="1600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𝐴𝑠𝑠𝑢𝑚𝑝𝑡𝑖𝑜𝑛</m:t>
                      </m:r>
                    </m:oMath>
                  </m:oMathPara>
                </a14:m>
                <a:endParaRPr lang="en-US" altLang="ko-KR" sz="16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4764FE0-1508-9D4C-EE08-A2987AA505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72" y="935497"/>
                <a:ext cx="9505056" cy="4987006"/>
              </a:xfrm>
              <a:prstGeom prst="rect">
                <a:avLst/>
              </a:prstGeom>
              <a:blipFill>
                <a:blip r:embed="rId3"/>
                <a:stretch>
                  <a:fillRect l="-385" t="-48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6747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6794" y="330753"/>
            <a:ext cx="8675433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1500" dirty="0">
                <a:solidFill>
                  <a:srgbClr val="004094"/>
                </a:solidFill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1.3 State Value Function Example Continued…</a:t>
            </a:r>
            <a:endParaRPr 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자유형 1"/>
          <p:cNvSpPr/>
          <p:nvPr/>
        </p:nvSpPr>
        <p:spPr>
          <a:xfrm>
            <a:off x="0" y="0"/>
            <a:ext cx="162732" cy="1332854"/>
          </a:xfrm>
          <a:custGeom>
            <a:avLst/>
            <a:gdLst>
              <a:gd name="connsiteX0" fmla="*/ 162732 w 162732"/>
              <a:gd name="connsiteY0" fmla="*/ 0 h 1332854"/>
              <a:gd name="connsiteX1" fmla="*/ 0 w 162732"/>
              <a:gd name="connsiteY1" fmla="*/ 0 h 1332854"/>
              <a:gd name="connsiteX2" fmla="*/ 0 w 162732"/>
              <a:gd name="connsiteY2" fmla="*/ 1332854 h 1332854"/>
              <a:gd name="connsiteX3" fmla="*/ 162732 w 162732"/>
              <a:gd name="connsiteY3" fmla="*/ 1301858 h 1332854"/>
              <a:gd name="connsiteX4" fmla="*/ 162732 w 162732"/>
              <a:gd name="connsiteY4" fmla="*/ 0 h 133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732" h="1332854">
                <a:moveTo>
                  <a:pt x="162732" y="0"/>
                </a:moveTo>
                <a:lnTo>
                  <a:pt x="0" y="0"/>
                </a:lnTo>
                <a:lnTo>
                  <a:pt x="0" y="1332854"/>
                </a:lnTo>
                <a:lnTo>
                  <a:pt x="162732" y="1301858"/>
                </a:lnTo>
                <a:lnTo>
                  <a:pt x="162732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바닥글 개체 틀 5">
            <a:extLst>
              <a:ext uri="{FF2B5EF4-FFF2-40B4-BE49-F238E27FC236}">
                <a16:creationId xmlns:a16="http://schemas.microsoft.com/office/drawing/2014/main" id="{8AD73306-5A7A-AE11-B3D9-BA787E9F6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912" y="6402918"/>
            <a:ext cx="9793088" cy="338450"/>
          </a:xfrm>
        </p:spPr>
        <p:txBody>
          <a:bodyPr/>
          <a:lstStyle/>
          <a:p>
            <a:r>
              <a:rPr lang="en-US" altLang="ko-KR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Graesser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L., &amp; Keng, W. L. (2019). </a:t>
            </a:r>
            <a:r>
              <a:rPr lang="en-US" altLang="ko-KR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Foundations of deep reinforcement learning: theory and practice in Python</a:t>
            </a:r>
            <a:r>
              <a:rPr lang="en-US" altLang="ko-KR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Addison-Wesley Professional.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4764FE0-1508-9D4C-EE08-A2987AA5053B}"/>
                  </a:ext>
                </a:extLst>
              </p:cNvPr>
              <p:cNvSpPr txBox="1"/>
              <p:nvPr/>
            </p:nvSpPr>
            <p:spPr>
              <a:xfrm>
                <a:off x="200472" y="764704"/>
                <a:ext cx="9505056" cy="53170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altLang="ko-KR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(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𝑎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3,2</m:t>
                              </m:r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)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nary>
                      <m:r>
                        <a:rPr lang="en-US" altLang="ko-KR" i="1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𝛾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</m:e>
                              </m:d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|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3,2</m:t>
                              </m:r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𝜋</m:t>
                          </m:r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altLang="ko-KR" dirty="0"/>
              </a:p>
              <a:p>
                <a:pPr/>
                <a:r>
                  <a:rPr lang="en-US" altLang="ko-K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Now we remove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</m:sub>
                      <m:sup/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|⋅)</m:t>
                        </m:r>
                      </m:e>
                    </m:nary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as we know that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always select the shortest path to the goal, left.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𝑙𝑒𝑓𝑡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𝑙𝑒𝑓𝑡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nary>
                      <m:r>
                        <a:rPr lang="en-US" altLang="ko-KR" i="1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𝛾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, 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𝑙𝑒𝑓𝑡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</m:e>
                              </m:d>
                            </m:e>
                          </m:d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𝑙𝑒𝑓𝑡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3,2</m:t>
                                  </m:r>
                                </m:e>
                              </m:d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:r>
                  <a:rPr lang="en-US" altLang="ko-K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And remove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𝑆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𝑙𝑒𝑓𝑡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,(3,2))</m:t>
                    </m:r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because it is always 1, and substitute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ko-K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as (3,1).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r>
                            <a:rPr lang="en-US" altLang="ko-KR" i="1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=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(3,1)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𝜋</m:t>
                              </m:r>
                            </m:e>
                          </m:d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nary>
                      <m:r>
                        <a:rPr lang="en-US" altLang="ko-KR" i="1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altLang="ko-KR" i="1">
                          <a:latin typeface="Cambria Math" panose="02040503050406030204" pitchFamily="18" charset="0"/>
                          <a:ea typeface="맑은 고딕"/>
                          <a:cs typeface="Times New Roman" panose="02020603050405020304" pitchFamily="18" charset="0"/>
                        </a:rPr>
                        <m:t>𝛾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altLang="ko-KR" i="1" smtClean="0">
                              <a:latin typeface="Cambria Math" panose="02040503050406030204" pitchFamily="18" charset="0"/>
                              <a:ea typeface="맑은 고딕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sSub>
                            <m:sSubPr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+1</m:t>
                              </m:r>
                            </m:sub>
                          </m:sSub>
                        </m:sub>
                        <m:sup/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altLang="ko-KR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𝑔</m:t>
                                  </m:r>
                                </m:e>
                                <m: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+1</m:t>
                                  </m:r>
                                </m:sub>
                              </m:sSub>
                              <m:r>
                                <a:rPr lang="en-US" altLang="ko-KR" i="1">
                                  <a:latin typeface="Cambria Math" panose="02040503050406030204" pitchFamily="18" charset="0"/>
                                  <a:ea typeface="맑은 고딕"/>
                                  <a:cs typeface="Times New Roman" panose="02020603050405020304" pitchFamily="18" charset="0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𝑔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</m:e>
                                <m:e>
                                  <m:sSub>
                                    <m:sSubPr>
                                      <m:ctrlP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𝑆</m:t>
                                      </m:r>
                                    </m:e>
                                    <m:sub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𝑡</m:t>
                                      </m:r>
                                      <m:r>
                                        <a:rPr lang="en-US" altLang="ko-KR" i="1">
                                          <a:latin typeface="Cambria Math" panose="02040503050406030204" pitchFamily="18" charset="0"/>
                                          <a:ea typeface="맑은 고딕"/>
                                          <a:cs typeface="Times New Roman" panose="02020603050405020304" pitchFamily="18" charset="0"/>
                                        </a:rPr>
                                        <m:t>+1</m:t>
                                      </m:r>
                                    </m:sub>
                                  </m:sSub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=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(3,1)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altLang="ko-KR" i="1">
                                      <a:latin typeface="Cambria Math" panose="02040503050406030204" pitchFamily="18" charset="0"/>
                                      <a:ea typeface="맑은 고딕"/>
                                      <a:cs typeface="Times New Roman" panose="02020603050405020304" pitchFamily="18" charset="0"/>
                                    </a:rPr>
                                    <m:t>𝜋</m:t>
                                  </m:r>
                                </m:e>
                              </m:d>
                            </m:e>
                          </m:d>
                        </m:e>
                      </m:nary>
                    </m:oMath>
                  </m:oMathPara>
                </a14:m>
                <a:endPara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:r>
                  <a:rPr lang="en-US" altLang="ko-K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Reward of (3,1) is always 1.0 and return of (3,1) is always 0 because the exploration is terminated.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ko-KR" b="0" i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1−0.1</m:t>
                          </m:r>
                        </m:e>
                      </m:d>
                      <m:r>
                        <a:rPr lang="en-US" altLang="ko-KR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=0.9</m:t>
                      </m:r>
                    </m:oMath>
                  </m:oMathPara>
                </a14:m>
                <a:endParaRPr lang="en-US" altLang="ko-KR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:r>
                  <a:rPr lang="en-US" altLang="ko-K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But why it is not 0.8? There is hidden terminal state in the figure, but not described.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ko-KR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−0.1+0.9⋅</m:t>
                      </m:r>
                      <m:d>
                        <m:d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r>
                        <a:rPr lang="en-US" altLang="ko-KR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=0.8</m:t>
                      </m:r>
                    </m:oMath>
                  </m:oMathPara>
                </a14:m>
                <a:endParaRPr lang="en-US" altLang="ko-KR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4764FE0-1508-9D4C-EE08-A2987AA505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472" y="764704"/>
                <a:ext cx="9505056" cy="5317033"/>
              </a:xfrm>
              <a:prstGeom prst="rect">
                <a:avLst/>
              </a:prstGeom>
              <a:blipFill>
                <a:blip r:embed="rId3"/>
                <a:stretch>
                  <a:fillRect l="-5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1676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자유형 33"/>
          <p:cNvSpPr/>
          <p:nvPr/>
        </p:nvSpPr>
        <p:spPr>
          <a:xfrm>
            <a:off x="0" y="0"/>
            <a:ext cx="371959" cy="3797085"/>
          </a:xfrm>
          <a:custGeom>
            <a:avLst/>
            <a:gdLst>
              <a:gd name="connsiteX0" fmla="*/ 364210 w 371959"/>
              <a:gd name="connsiteY0" fmla="*/ 0 h 3797085"/>
              <a:gd name="connsiteX1" fmla="*/ 0 w 371959"/>
              <a:gd name="connsiteY1" fmla="*/ 0 h 3797085"/>
              <a:gd name="connsiteX2" fmla="*/ 0 w 371959"/>
              <a:gd name="connsiteY2" fmla="*/ 3797085 h 3797085"/>
              <a:gd name="connsiteX3" fmla="*/ 371959 w 371959"/>
              <a:gd name="connsiteY3" fmla="*/ 3719593 h 3797085"/>
              <a:gd name="connsiteX4" fmla="*/ 364210 w 371959"/>
              <a:gd name="connsiteY4" fmla="*/ 0 h 379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959" h="3797085">
                <a:moveTo>
                  <a:pt x="364210" y="0"/>
                </a:moveTo>
                <a:lnTo>
                  <a:pt x="0" y="0"/>
                </a:lnTo>
                <a:lnTo>
                  <a:pt x="0" y="3797085"/>
                </a:lnTo>
                <a:lnTo>
                  <a:pt x="371959" y="3719593"/>
                </a:lnTo>
                <a:lnTo>
                  <a:pt x="364210" y="0"/>
                </a:lnTo>
                <a:close/>
              </a:path>
            </a:pathLst>
          </a:custGeom>
          <a:solidFill>
            <a:srgbClr val="0040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637340" y="620689"/>
            <a:ext cx="5383846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Ch 1.4</a:t>
            </a:r>
            <a:endParaRPr lang="en-US" altLang="ko-KR" sz="2400" dirty="0">
              <a:latin typeface="Times New Roman" panose="02020603050405020304" pitchFamily="18" charset="0"/>
              <a:ea typeface="Noto Sans CJK KR Medium" pitchFamily="34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Noto Sans CJK KR Medium"/>
                <a:cs typeface="Times New Roman" panose="02020603050405020304" pitchFamily="18" charset="0"/>
              </a:rPr>
              <a:t>Deep Reinforcement Learning Algorithms</a:t>
            </a:r>
            <a:endParaRPr lang="ko-KR" altLang="en-US" sz="2400" dirty="0">
              <a:latin typeface="Times New Roman" panose="02020603050405020304" pitchFamily="18" charset="0"/>
              <a:ea typeface="Noto Sans CJK KR Medium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781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/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</TotalTime>
  <Words>1697</Words>
  <Application>Microsoft Office PowerPoint</Application>
  <PresentationFormat>A4 용지(210x297mm)</PresentationFormat>
  <Paragraphs>144</Paragraphs>
  <Slides>22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Times New Roman</vt:lpstr>
      <vt:lpstr>Cambria Math</vt:lpstr>
      <vt:lpstr>Calibri</vt:lpstr>
      <vt:lpstr>Arial</vt:lpstr>
      <vt:lpstr>맑은 고딕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Sizz Flair</cp:lastModifiedBy>
  <cp:revision>123</cp:revision>
  <dcterms:created xsi:type="dcterms:W3CDTF">2018-09-05T05:11:29Z</dcterms:created>
  <dcterms:modified xsi:type="dcterms:W3CDTF">2024-05-19T11:50:51Z</dcterms:modified>
</cp:coreProperties>
</file>

<file path=docProps/thumbnail.jpeg>
</file>